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5" r:id="rId2"/>
    <p:sldId id="256" r:id="rId3"/>
    <p:sldId id="261" r:id="rId4"/>
    <p:sldId id="266" r:id="rId5"/>
    <p:sldId id="262" r:id="rId6"/>
    <p:sldId id="267" r:id="rId7"/>
    <p:sldId id="263" r:id="rId8"/>
    <p:sldId id="268" r:id="rId9"/>
    <p:sldId id="264" r:id="rId10"/>
    <p:sldId id="269" r:id="rId11"/>
  </p:sldIdLst>
  <p:sldSz cx="7772400" cy="10058400"/>
  <p:notesSz cx="6858000" cy="9144000"/>
  <p:embeddedFontLst>
    <p:embeddedFont>
      <p:font typeface="Calibri" panose="020F0502020204030204" pitchFamily="34" charset="0"/>
      <p:regular r:id="rId12"/>
      <p:bold r:id="rId13"/>
      <p:italic r:id="rId14"/>
      <p:boldItalic r:id="rId15"/>
    </p:embeddedFont>
    <p:embeddedFont>
      <p:font typeface="Garet" panose="020B0604020202020204" charset="0"/>
      <p:regular r:id="rId16"/>
    </p:embeddedFont>
    <p:embeddedFont>
      <p:font typeface="Garet Bold" panose="020B0604020202020204" charset="0"/>
      <p:regular r:id="rId17"/>
    </p:embeddedFont>
    <p:embeddedFont>
      <p:font typeface="Garet ExtraBold" panose="020B0604020202020204" charset="0"/>
      <p:regular r:id="rId18"/>
    </p:embeddedFont>
    <p:embeddedFont>
      <p:font typeface="Nourd" panose="020B0604020202020204" charset="0"/>
      <p:regular r:id="rId19"/>
    </p:embeddedFont>
    <p:embeddedFont>
      <p:font typeface="Nourd Bold" panose="020B0604020202020204" charset="0"/>
      <p:regular r:id="rId20"/>
    </p:embeddedFont>
    <p:embeddedFont>
      <p:font typeface="Nourd Semi-Bold" panose="020B0604020202020204" charset="0"/>
      <p:regular r:id="rId21"/>
    </p:embeddedFont>
    <p:embeddedFont>
      <p:font typeface="Poppins Heavy" panose="020B0604020202020204" charset="0"/>
      <p:regular r:id="rId22"/>
    </p:embeddedFont>
    <p:embeddedFont>
      <p:font typeface="Poppins Medium" panose="00000600000000000000" pitchFamily="2" charset="0"/>
      <p:regular r:id="rId23"/>
      <p:italic r:id="rId24"/>
    </p:embeddedFont>
    <p:embeddedFont>
      <p:font typeface="Uni Neue" panose="020B0604020202020204" charset="0"/>
      <p:regular r:id="rId25"/>
    </p:embeddedFont>
    <p:embeddedFont>
      <p:font typeface="Uni Neue 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2B0"/>
    <a:srgbClr val="0080C1"/>
    <a:srgbClr val="1B57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56A8E-F81F-430F-984F-4E2D269F379D}" v="49" dt="2023-07-12T20:47:26.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29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e Rooke" userId="eb0c8e86-a8df-4e23-beba-84836a6a9530" providerId="ADAL" clId="{17056A8E-F81F-430F-984F-4E2D269F379D}"/>
    <pc:docChg chg="undo redo custSel addSld delSld modSld sldOrd modMainMaster">
      <pc:chgData name="Jasmine Rooke" userId="eb0c8e86-a8df-4e23-beba-84836a6a9530" providerId="ADAL" clId="{17056A8E-F81F-430F-984F-4E2D269F379D}" dt="2023-07-13T13:07:25.631" v="753" actId="20577"/>
      <pc:docMkLst>
        <pc:docMk/>
      </pc:docMkLst>
      <pc:sldChg chg="addSp modSp mod chgLayout">
        <pc:chgData name="Jasmine Rooke" userId="eb0c8e86-a8df-4e23-beba-84836a6a9530" providerId="ADAL" clId="{17056A8E-F81F-430F-984F-4E2D269F379D}" dt="2023-07-12T20:47:56.675" v="550" actId="20577"/>
        <pc:sldMkLst>
          <pc:docMk/>
          <pc:sldMk cId="0" sldId="256"/>
        </pc:sldMkLst>
        <pc:spChg chg="add mod">
          <ac:chgData name="Jasmine Rooke" userId="eb0c8e86-a8df-4e23-beba-84836a6a9530" providerId="ADAL" clId="{17056A8E-F81F-430F-984F-4E2D269F379D}" dt="2023-07-12T20:39:56.587" v="426"/>
          <ac:spMkLst>
            <pc:docMk/>
            <pc:sldMk cId="0" sldId="256"/>
            <ac:spMk id="2" creationId="{16784AD0-FF28-BED1-3859-96A826989E29}"/>
          </ac:spMkLst>
        </pc:spChg>
        <pc:spChg chg="add mod">
          <ac:chgData name="Jasmine Rooke" userId="eb0c8e86-a8df-4e23-beba-84836a6a9530" providerId="ADAL" clId="{17056A8E-F81F-430F-984F-4E2D269F379D}" dt="2023-07-12T20:47:56.675" v="550" actId="20577"/>
          <ac:spMkLst>
            <pc:docMk/>
            <pc:sldMk cId="0" sldId="256"/>
            <ac:spMk id="4" creationId="{B73D1F00-6362-3CF1-9846-6BF1FCF2668F}"/>
          </ac:spMkLst>
        </pc:spChg>
      </pc:sldChg>
      <pc:sldChg chg="addSp delSp modSp del mod">
        <pc:chgData name="Jasmine Rooke" userId="eb0c8e86-a8df-4e23-beba-84836a6a9530" providerId="ADAL" clId="{17056A8E-F81F-430F-984F-4E2D269F379D}" dt="2023-07-12T20:37:44.979" v="412" actId="2696"/>
        <pc:sldMkLst>
          <pc:docMk/>
          <pc:sldMk cId="0" sldId="257"/>
        </pc:sldMkLst>
        <pc:spChg chg="mod">
          <ac:chgData name="Jasmine Rooke" userId="eb0c8e86-a8df-4e23-beba-84836a6a9530" providerId="ADAL" clId="{17056A8E-F81F-430F-984F-4E2D269F379D}" dt="2023-07-12T19:51:21.110" v="1" actId="208"/>
          <ac:spMkLst>
            <pc:docMk/>
            <pc:sldMk cId="0" sldId="257"/>
            <ac:spMk id="3" creationId="{00000000-0000-0000-0000-000000000000}"/>
          </ac:spMkLst>
        </pc:spChg>
        <pc:spChg chg="mod">
          <ac:chgData name="Jasmine Rooke" userId="eb0c8e86-a8df-4e23-beba-84836a6a9530" providerId="ADAL" clId="{17056A8E-F81F-430F-984F-4E2D269F379D}" dt="2023-07-12T19:51:23.904" v="2" actId="208"/>
          <ac:spMkLst>
            <pc:docMk/>
            <pc:sldMk cId="0" sldId="257"/>
            <ac:spMk id="5" creationId="{00000000-0000-0000-0000-000000000000}"/>
          </ac:spMkLst>
        </pc:spChg>
        <pc:spChg chg="mod">
          <ac:chgData name="Jasmine Rooke" userId="eb0c8e86-a8df-4e23-beba-84836a6a9530" providerId="ADAL" clId="{17056A8E-F81F-430F-984F-4E2D269F379D}" dt="2023-07-12T19:56:10.643" v="68" actId="208"/>
          <ac:spMkLst>
            <pc:docMk/>
            <pc:sldMk cId="0" sldId="257"/>
            <ac:spMk id="7" creationId="{00000000-0000-0000-0000-000000000000}"/>
          </ac:spMkLst>
        </pc:spChg>
        <pc:spChg chg="mod">
          <ac:chgData name="Jasmine Rooke" userId="eb0c8e86-a8df-4e23-beba-84836a6a9530" providerId="ADAL" clId="{17056A8E-F81F-430F-984F-4E2D269F379D}" dt="2023-07-12T19:51:15.177" v="0" actId="208"/>
          <ac:spMkLst>
            <pc:docMk/>
            <pc:sldMk cId="0" sldId="257"/>
            <ac:spMk id="9" creationId="{00000000-0000-0000-0000-000000000000}"/>
          </ac:spMkLst>
        </pc:spChg>
        <pc:grpChg chg="del">
          <ac:chgData name="Jasmine Rooke" userId="eb0c8e86-a8df-4e23-beba-84836a6a9530" providerId="ADAL" clId="{17056A8E-F81F-430F-984F-4E2D269F379D}" dt="2023-07-12T20:11:39.126" v="201" actId="478"/>
          <ac:grpSpMkLst>
            <pc:docMk/>
            <pc:sldMk cId="0" sldId="257"/>
            <ac:grpSpMk id="2" creationId="{00000000-0000-0000-0000-000000000000}"/>
          </ac:grpSpMkLst>
        </pc:grpChg>
        <pc:grpChg chg="del">
          <ac:chgData name="Jasmine Rooke" userId="eb0c8e86-a8df-4e23-beba-84836a6a9530" providerId="ADAL" clId="{17056A8E-F81F-430F-984F-4E2D269F379D}" dt="2023-07-12T20:16:26.568" v="235" actId="478"/>
          <ac:grpSpMkLst>
            <pc:docMk/>
            <pc:sldMk cId="0" sldId="257"/>
            <ac:grpSpMk id="4" creationId="{00000000-0000-0000-0000-000000000000}"/>
          </ac:grpSpMkLst>
        </pc:grpChg>
        <pc:grpChg chg="add del">
          <ac:chgData name="Jasmine Rooke" userId="eb0c8e86-a8df-4e23-beba-84836a6a9530" providerId="ADAL" clId="{17056A8E-F81F-430F-984F-4E2D269F379D}" dt="2023-07-12T20:15:54.755" v="227" actId="478"/>
          <ac:grpSpMkLst>
            <pc:docMk/>
            <pc:sldMk cId="0" sldId="257"/>
            <ac:grpSpMk id="6" creationId="{00000000-0000-0000-0000-000000000000}"/>
          </ac:grpSpMkLst>
        </pc:grpChg>
        <pc:grpChg chg="del">
          <ac:chgData name="Jasmine Rooke" userId="eb0c8e86-a8df-4e23-beba-84836a6a9530" providerId="ADAL" clId="{17056A8E-F81F-430F-984F-4E2D269F379D}" dt="2023-07-12T20:11:14.005" v="194" actId="478"/>
          <ac:grpSpMkLst>
            <pc:docMk/>
            <pc:sldMk cId="0" sldId="257"/>
            <ac:grpSpMk id="8" creationId="{00000000-0000-0000-0000-000000000000}"/>
          </ac:grpSpMkLst>
        </pc:grpChg>
        <pc:picChg chg="add del mod">
          <ac:chgData name="Jasmine Rooke" userId="eb0c8e86-a8df-4e23-beba-84836a6a9530" providerId="ADAL" clId="{17056A8E-F81F-430F-984F-4E2D269F379D}" dt="2023-07-12T20:10:00.706" v="182" actId="478"/>
          <ac:picMkLst>
            <pc:docMk/>
            <pc:sldMk cId="0" sldId="257"/>
            <ac:picMk id="23" creationId="{A621C861-DA91-551E-6124-0A6EB741E179}"/>
          </ac:picMkLst>
        </pc:picChg>
        <pc:picChg chg="add mod ord modCrop">
          <ac:chgData name="Jasmine Rooke" userId="eb0c8e86-a8df-4e23-beba-84836a6a9530" providerId="ADAL" clId="{17056A8E-F81F-430F-984F-4E2D269F379D}" dt="2023-07-12T20:12:28.656" v="208" actId="732"/>
          <ac:picMkLst>
            <pc:docMk/>
            <pc:sldMk cId="0" sldId="257"/>
            <ac:picMk id="25" creationId="{307D12E6-6AF5-4CA2-D98E-210F57BF381D}"/>
          </ac:picMkLst>
        </pc:picChg>
        <pc:picChg chg="add mod ord modCrop">
          <ac:chgData name="Jasmine Rooke" userId="eb0c8e86-a8df-4e23-beba-84836a6a9530" providerId="ADAL" clId="{17056A8E-F81F-430F-984F-4E2D269F379D}" dt="2023-07-12T20:12:09.549" v="205" actId="732"/>
          <ac:picMkLst>
            <pc:docMk/>
            <pc:sldMk cId="0" sldId="257"/>
            <ac:picMk id="27" creationId="{CDAB3A6B-7BC5-5AF3-7E04-2988D83A35C1}"/>
          </ac:picMkLst>
        </pc:picChg>
        <pc:picChg chg="add mod ord modCrop">
          <ac:chgData name="Jasmine Rooke" userId="eb0c8e86-a8df-4e23-beba-84836a6a9530" providerId="ADAL" clId="{17056A8E-F81F-430F-984F-4E2D269F379D}" dt="2023-07-12T20:19:53.713" v="269" actId="732"/>
          <ac:picMkLst>
            <pc:docMk/>
            <pc:sldMk cId="0" sldId="257"/>
            <ac:picMk id="29" creationId="{54625767-AFF4-B9A6-7E18-67B6C3412030}"/>
          </ac:picMkLst>
        </pc:picChg>
        <pc:picChg chg="add mod ord modCrop">
          <ac:chgData name="Jasmine Rooke" userId="eb0c8e86-a8df-4e23-beba-84836a6a9530" providerId="ADAL" clId="{17056A8E-F81F-430F-984F-4E2D269F379D}" dt="2023-07-12T20:19:38.089" v="268" actId="732"/>
          <ac:picMkLst>
            <pc:docMk/>
            <pc:sldMk cId="0" sldId="257"/>
            <ac:picMk id="31" creationId="{3A9766A1-AD3B-5FBD-89BF-C53F4630F23E}"/>
          </ac:picMkLst>
        </pc:picChg>
      </pc:sldChg>
      <pc:sldChg chg="addSp delSp modSp del mod">
        <pc:chgData name="Jasmine Rooke" userId="eb0c8e86-a8df-4e23-beba-84836a6a9530" providerId="ADAL" clId="{17056A8E-F81F-430F-984F-4E2D269F379D}" dt="2023-07-12T20:38:16.722" v="417" actId="2696"/>
        <pc:sldMkLst>
          <pc:docMk/>
          <pc:sldMk cId="0" sldId="258"/>
        </pc:sldMkLst>
        <pc:spChg chg="mod modCrop">
          <ac:chgData name="Jasmine Rooke" userId="eb0c8e86-a8df-4e23-beba-84836a6a9530" providerId="ADAL" clId="{17056A8E-F81F-430F-984F-4E2D269F379D}" dt="2023-07-12T20:06:07.780" v="169" actId="732"/>
          <ac:spMkLst>
            <pc:docMk/>
            <pc:sldMk cId="0" sldId="258"/>
            <ac:spMk id="2" creationId="{00000000-0000-0000-0000-000000000000}"/>
          </ac:spMkLst>
        </pc:spChg>
        <pc:spChg chg="mod ord modCrop">
          <ac:chgData name="Jasmine Rooke" userId="eb0c8e86-a8df-4e23-beba-84836a6a9530" providerId="ADAL" clId="{17056A8E-F81F-430F-984F-4E2D269F379D}" dt="2023-07-12T20:25:52.101" v="341" actId="167"/>
          <ac:spMkLst>
            <pc:docMk/>
            <pc:sldMk cId="0" sldId="258"/>
            <ac:spMk id="5" creationId="{00000000-0000-0000-0000-000000000000}"/>
          </ac:spMkLst>
        </pc:spChg>
        <pc:spChg chg="mod modCrop">
          <ac:chgData name="Jasmine Rooke" userId="eb0c8e86-a8df-4e23-beba-84836a6a9530" providerId="ADAL" clId="{17056A8E-F81F-430F-984F-4E2D269F379D}" dt="2023-07-12T20:05:57.273" v="167" actId="732"/>
          <ac:spMkLst>
            <pc:docMk/>
            <pc:sldMk cId="0" sldId="258"/>
            <ac:spMk id="6" creationId="{00000000-0000-0000-0000-000000000000}"/>
          </ac:spMkLst>
        </pc:spChg>
        <pc:spChg chg="del mod topLvl">
          <ac:chgData name="Jasmine Rooke" userId="eb0c8e86-a8df-4e23-beba-84836a6a9530" providerId="ADAL" clId="{17056A8E-F81F-430F-984F-4E2D269F379D}" dt="2023-07-12T20:26:58.450" v="348" actId="478"/>
          <ac:spMkLst>
            <pc:docMk/>
            <pc:sldMk cId="0" sldId="258"/>
            <ac:spMk id="8" creationId="{00000000-0000-0000-0000-000000000000}"/>
          </ac:spMkLst>
        </pc:spChg>
        <pc:spChg chg="mod topLvl">
          <ac:chgData name="Jasmine Rooke" userId="eb0c8e86-a8df-4e23-beba-84836a6a9530" providerId="ADAL" clId="{17056A8E-F81F-430F-984F-4E2D269F379D}" dt="2023-07-12T20:01:00.751" v="126" actId="165"/>
          <ac:spMkLst>
            <pc:docMk/>
            <pc:sldMk cId="0" sldId="258"/>
            <ac:spMk id="9" creationId="{00000000-0000-0000-0000-000000000000}"/>
          </ac:spMkLst>
        </pc:spChg>
        <pc:spChg chg="add del mod ord topLvl">
          <ac:chgData name="Jasmine Rooke" userId="eb0c8e86-a8df-4e23-beba-84836a6a9530" providerId="ADAL" clId="{17056A8E-F81F-430F-984F-4E2D269F379D}" dt="2023-07-12T20:26:26.616" v="346" actId="167"/>
          <ac:spMkLst>
            <pc:docMk/>
            <pc:sldMk cId="0" sldId="258"/>
            <ac:spMk id="11" creationId="{00000000-0000-0000-0000-000000000000}"/>
          </ac:spMkLst>
        </pc:spChg>
        <pc:spChg chg="mod topLvl">
          <ac:chgData name="Jasmine Rooke" userId="eb0c8e86-a8df-4e23-beba-84836a6a9530" providerId="ADAL" clId="{17056A8E-F81F-430F-984F-4E2D269F379D}" dt="2023-07-12T19:59:07.315" v="72" actId="165"/>
          <ac:spMkLst>
            <pc:docMk/>
            <pc:sldMk cId="0" sldId="258"/>
            <ac:spMk id="12" creationId="{00000000-0000-0000-0000-000000000000}"/>
          </ac:spMkLst>
        </pc:spChg>
        <pc:spChg chg="del mod topLvl">
          <ac:chgData name="Jasmine Rooke" userId="eb0c8e86-a8df-4e23-beba-84836a6a9530" providerId="ADAL" clId="{17056A8E-F81F-430F-984F-4E2D269F379D}" dt="2023-07-12T20:24:54.950" v="330" actId="478"/>
          <ac:spMkLst>
            <pc:docMk/>
            <pc:sldMk cId="0" sldId="258"/>
            <ac:spMk id="14" creationId="{00000000-0000-0000-0000-000000000000}"/>
          </ac:spMkLst>
        </pc:spChg>
        <pc:spChg chg="mod topLvl">
          <ac:chgData name="Jasmine Rooke" userId="eb0c8e86-a8df-4e23-beba-84836a6a9530" providerId="ADAL" clId="{17056A8E-F81F-430F-984F-4E2D269F379D}" dt="2023-07-12T20:23:40.598" v="306" actId="165"/>
          <ac:spMkLst>
            <pc:docMk/>
            <pc:sldMk cId="0" sldId="258"/>
            <ac:spMk id="15" creationId="{00000000-0000-0000-0000-000000000000}"/>
          </ac:spMkLst>
        </pc:spChg>
        <pc:spChg chg="mod">
          <ac:chgData name="Jasmine Rooke" userId="eb0c8e86-a8df-4e23-beba-84836a6a9530" providerId="ADAL" clId="{17056A8E-F81F-430F-984F-4E2D269F379D}" dt="2023-07-12T20:26:37.049" v="347" actId="20577"/>
          <ac:spMkLst>
            <pc:docMk/>
            <pc:sldMk cId="0" sldId="258"/>
            <ac:spMk id="24" creationId="{00000000-0000-0000-0000-000000000000}"/>
          </ac:spMkLst>
        </pc:spChg>
        <pc:spChg chg="add del mod topLvl">
          <ac:chgData name="Jasmine Rooke" userId="eb0c8e86-a8df-4e23-beba-84836a6a9530" providerId="ADAL" clId="{17056A8E-F81F-430F-984F-4E2D269F379D}" dt="2023-07-12T20:26:58.915" v="349" actId="478"/>
          <ac:spMkLst>
            <pc:docMk/>
            <pc:sldMk cId="0" sldId="258"/>
            <ac:spMk id="26" creationId="{36638561-F226-EBC8-F5AA-CA88C0E641FB}"/>
          </ac:spMkLst>
        </pc:spChg>
        <pc:spChg chg="add mod ord">
          <ac:chgData name="Jasmine Rooke" userId="eb0c8e86-a8df-4e23-beba-84836a6a9530" providerId="ADAL" clId="{17056A8E-F81F-430F-984F-4E2D269F379D}" dt="2023-07-12T20:26:26.616" v="346" actId="167"/>
          <ac:spMkLst>
            <pc:docMk/>
            <pc:sldMk cId="0" sldId="258"/>
            <ac:spMk id="28" creationId="{A1D4FA36-703A-AA77-F0C8-99FF85470230}"/>
          </ac:spMkLst>
        </pc:spChg>
        <pc:spChg chg="add mod ord">
          <ac:chgData name="Jasmine Rooke" userId="eb0c8e86-a8df-4e23-beba-84836a6a9530" providerId="ADAL" clId="{17056A8E-F81F-430F-984F-4E2D269F379D}" dt="2023-07-12T20:26:26.616" v="346" actId="167"/>
          <ac:spMkLst>
            <pc:docMk/>
            <pc:sldMk cId="0" sldId="258"/>
            <ac:spMk id="29" creationId="{9D6A328D-6C67-B7FC-4E23-C7C71800AB59}"/>
          </ac:spMkLst>
        </pc:spChg>
        <pc:grpChg chg="add del mod">
          <ac:chgData name="Jasmine Rooke" userId="eb0c8e86-a8df-4e23-beba-84836a6a9530" providerId="ADAL" clId="{17056A8E-F81F-430F-984F-4E2D269F379D}" dt="2023-07-12T20:01:00.751" v="126" actId="165"/>
          <ac:grpSpMkLst>
            <pc:docMk/>
            <pc:sldMk cId="0" sldId="258"/>
            <ac:grpSpMk id="7" creationId="{00000000-0000-0000-0000-000000000000}"/>
          </ac:grpSpMkLst>
        </pc:grpChg>
        <pc:grpChg chg="add del mod">
          <ac:chgData name="Jasmine Rooke" userId="eb0c8e86-a8df-4e23-beba-84836a6a9530" providerId="ADAL" clId="{17056A8E-F81F-430F-984F-4E2D269F379D}" dt="2023-07-12T19:59:07.315" v="72" actId="165"/>
          <ac:grpSpMkLst>
            <pc:docMk/>
            <pc:sldMk cId="0" sldId="258"/>
            <ac:grpSpMk id="10" creationId="{00000000-0000-0000-0000-000000000000}"/>
          </ac:grpSpMkLst>
        </pc:grpChg>
        <pc:grpChg chg="del mod">
          <ac:chgData name="Jasmine Rooke" userId="eb0c8e86-a8df-4e23-beba-84836a6a9530" providerId="ADAL" clId="{17056A8E-F81F-430F-984F-4E2D269F379D}" dt="2023-07-12T20:23:40.598" v="306" actId="165"/>
          <ac:grpSpMkLst>
            <pc:docMk/>
            <pc:sldMk cId="0" sldId="258"/>
            <ac:grpSpMk id="13" creationId="{00000000-0000-0000-0000-000000000000}"/>
          </ac:grpSpMkLst>
        </pc:grpChg>
        <pc:grpChg chg="add del mod ord">
          <ac:chgData name="Jasmine Rooke" userId="eb0c8e86-a8df-4e23-beba-84836a6a9530" providerId="ADAL" clId="{17056A8E-F81F-430F-984F-4E2D269F379D}" dt="2023-07-12T20:06:21.663" v="170" actId="165"/>
          <ac:grpSpMkLst>
            <pc:docMk/>
            <pc:sldMk cId="0" sldId="258"/>
            <ac:grpSpMk id="27" creationId="{6BB6CC49-1EA8-4B7B-77AF-AABEADF3A707}"/>
          </ac:grpSpMkLst>
        </pc:grpChg>
        <pc:picChg chg="add mod ord modCrop">
          <ac:chgData name="Jasmine Rooke" userId="eb0c8e86-a8df-4e23-beba-84836a6a9530" providerId="ADAL" clId="{17056A8E-F81F-430F-984F-4E2D269F379D}" dt="2023-07-12T20:25:24.606" v="340" actId="732"/>
          <ac:picMkLst>
            <pc:docMk/>
            <pc:sldMk cId="0" sldId="258"/>
            <ac:picMk id="31" creationId="{1C815629-70AF-594C-7635-06526FBA6192}"/>
          </ac:picMkLst>
        </pc:picChg>
      </pc:sldChg>
      <pc:sldChg chg="delSp modSp del mod">
        <pc:chgData name="Jasmine Rooke" userId="eb0c8e86-a8df-4e23-beba-84836a6a9530" providerId="ADAL" clId="{17056A8E-F81F-430F-984F-4E2D269F379D}" dt="2023-07-12T20:38:38.885" v="420" actId="2696"/>
        <pc:sldMkLst>
          <pc:docMk/>
          <pc:sldMk cId="0" sldId="259"/>
        </pc:sldMkLst>
        <pc:spChg chg="mod topLvl">
          <ac:chgData name="Jasmine Rooke" userId="eb0c8e86-a8df-4e23-beba-84836a6a9530" providerId="ADAL" clId="{17056A8E-F81F-430F-984F-4E2D269F379D}" dt="2023-07-12T20:31:39.197" v="371" actId="14100"/>
          <ac:spMkLst>
            <pc:docMk/>
            <pc:sldMk cId="0" sldId="259"/>
            <ac:spMk id="3" creationId="{00000000-0000-0000-0000-000000000000}"/>
          </ac:spMkLst>
        </pc:spChg>
        <pc:spChg chg="mod topLvl">
          <ac:chgData name="Jasmine Rooke" userId="eb0c8e86-a8df-4e23-beba-84836a6a9530" providerId="ADAL" clId="{17056A8E-F81F-430F-984F-4E2D269F379D}" dt="2023-07-12T20:31:33.722" v="370" actId="165"/>
          <ac:spMkLst>
            <pc:docMk/>
            <pc:sldMk cId="0" sldId="259"/>
            <ac:spMk id="4" creationId="{00000000-0000-0000-0000-000000000000}"/>
          </ac:spMkLst>
        </pc:spChg>
        <pc:spChg chg="mod topLvl">
          <ac:chgData name="Jasmine Rooke" userId="eb0c8e86-a8df-4e23-beba-84836a6a9530" providerId="ADAL" clId="{17056A8E-F81F-430F-984F-4E2D269F379D}" dt="2023-07-12T20:32:10.079" v="375" actId="14100"/>
          <ac:spMkLst>
            <pc:docMk/>
            <pc:sldMk cId="0" sldId="259"/>
            <ac:spMk id="14" creationId="{00000000-0000-0000-0000-000000000000}"/>
          </ac:spMkLst>
        </pc:spChg>
        <pc:spChg chg="mod topLvl">
          <ac:chgData name="Jasmine Rooke" userId="eb0c8e86-a8df-4e23-beba-84836a6a9530" providerId="ADAL" clId="{17056A8E-F81F-430F-984F-4E2D269F379D}" dt="2023-07-12T20:32:02.690" v="373" actId="14100"/>
          <ac:spMkLst>
            <pc:docMk/>
            <pc:sldMk cId="0" sldId="259"/>
            <ac:spMk id="15" creationId="{00000000-0000-0000-0000-000000000000}"/>
          </ac:spMkLst>
        </pc:spChg>
        <pc:grpChg chg="del mod">
          <ac:chgData name="Jasmine Rooke" userId="eb0c8e86-a8df-4e23-beba-84836a6a9530" providerId="ADAL" clId="{17056A8E-F81F-430F-984F-4E2D269F379D}" dt="2023-07-12T20:31:33.722" v="370" actId="165"/>
          <ac:grpSpMkLst>
            <pc:docMk/>
            <pc:sldMk cId="0" sldId="259"/>
            <ac:grpSpMk id="2" creationId="{00000000-0000-0000-0000-000000000000}"/>
          </ac:grpSpMkLst>
        </pc:grpChg>
        <pc:grpChg chg="del">
          <ac:chgData name="Jasmine Rooke" userId="eb0c8e86-a8df-4e23-beba-84836a6a9530" providerId="ADAL" clId="{17056A8E-F81F-430F-984F-4E2D269F379D}" dt="2023-07-12T20:32:00.334" v="372" actId="165"/>
          <ac:grpSpMkLst>
            <pc:docMk/>
            <pc:sldMk cId="0" sldId="259"/>
            <ac:grpSpMk id="13" creationId="{00000000-0000-0000-0000-000000000000}"/>
          </ac:grpSpMkLst>
        </pc:grpChg>
      </pc:sldChg>
      <pc:sldChg chg="delSp modSp del mod">
        <pc:chgData name="Jasmine Rooke" userId="eb0c8e86-a8df-4e23-beba-84836a6a9530" providerId="ADAL" clId="{17056A8E-F81F-430F-984F-4E2D269F379D}" dt="2023-07-12T20:39:07.956" v="423" actId="2696"/>
        <pc:sldMkLst>
          <pc:docMk/>
          <pc:sldMk cId="0" sldId="260"/>
        </pc:sldMkLst>
        <pc:spChg chg="mod topLvl">
          <ac:chgData name="Jasmine Rooke" userId="eb0c8e86-a8df-4e23-beba-84836a6a9530" providerId="ADAL" clId="{17056A8E-F81F-430F-984F-4E2D269F379D}" dt="2023-07-12T20:34:41.500" v="391" actId="14100"/>
          <ac:spMkLst>
            <pc:docMk/>
            <pc:sldMk cId="0" sldId="260"/>
            <ac:spMk id="6" creationId="{00000000-0000-0000-0000-000000000000}"/>
          </ac:spMkLst>
        </pc:spChg>
        <pc:grpChg chg="del">
          <ac:chgData name="Jasmine Rooke" userId="eb0c8e86-a8df-4e23-beba-84836a6a9530" providerId="ADAL" clId="{17056A8E-F81F-430F-984F-4E2D269F379D}" dt="2023-07-12T20:34:30.648" v="390" actId="165"/>
          <ac:grpSpMkLst>
            <pc:docMk/>
            <pc:sldMk cId="0" sldId="260"/>
            <ac:grpSpMk id="5" creationId="{00000000-0000-0000-0000-000000000000}"/>
          </ac:grpSpMkLst>
        </pc:grpChg>
      </pc:sldChg>
      <pc:sldChg chg="addSp delSp modSp new del">
        <pc:chgData name="Jasmine Rooke" userId="eb0c8e86-a8df-4e23-beba-84836a6a9530" providerId="ADAL" clId="{17056A8E-F81F-430F-984F-4E2D269F379D}" dt="2023-07-12T20:36:05.549" v="402" actId="680"/>
        <pc:sldMkLst>
          <pc:docMk/>
          <pc:sldMk cId="751919559" sldId="261"/>
        </pc:sldMkLst>
        <pc:spChg chg="mod">
          <ac:chgData name="Jasmine Rooke" userId="eb0c8e86-a8df-4e23-beba-84836a6a9530" providerId="ADAL" clId="{17056A8E-F81F-430F-984F-4E2D269F379D}" dt="2023-07-12T20:35:49.609" v="400"/>
          <ac:spMkLst>
            <pc:docMk/>
            <pc:sldMk cId="751919559" sldId="261"/>
            <ac:spMk id="3" creationId="{C9D67E82-0096-8F38-65F9-BC7AD9657F6B}"/>
          </ac:spMkLst>
        </pc:spChg>
        <pc:spChg chg="mod">
          <ac:chgData name="Jasmine Rooke" userId="eb0c8e86-a8df-4e23-beba-84836a6a9530" providerId="ADAL" clId="{17056A8E-F81F-430F-984F-4E2D269F379D}" dt="2023-07-12T20:35:49.609" v="400"/>
          <ac:spMkLst>
            <pc:docMk/>
            <pc:sldMk cId="751919559" sldId="261"/>
            <ac:spMk id="4" creationId="{BE91BB1B-7948-A6F3-D2E6-09BE631B38B1}"/>
          </ac:spMkLst>
        </pc:spChg>
        <pc:spChg chg="add del mod">
          <ac:chgData name="Jasmine Rooke" userId="eb0c8e86-a8df-4e23-beba-84836a6a9530" providerId="ADAL" clId="{17056A8E-F81F-430F-984F-4E2D269F379D}" dt="2023-07-12T20:36:04.929" v="401"/>
          <ac:spMkLst>
            <pc:docMk/>
            <pc:sldMk cId="751919559" sldId="261"/>
            <ac:spMk id="5" creationId="{EA4A90BB-B453-C17B-3DC3-F7266C1C872A}"/>
          </ac:spMkLst>
        </pc:spChg>
        <pc:spChg chg="add del mod">
          <ac:chgData name="Jasmine Rooke" userId="eb0c8e86-a8df-4e23-beba-84836a6a9530" providerId="ADAL" clId="{17056A8E-F81F-430F-984F-4E2D269F379D}" dt="2023-07-12T20:36:04.929" v="401"/>
          <ac:spMkLst>
            <pc:docMk/>
            <pc:sldMk cId="751919559" sldId="261"/>
            <ac:spMk id="6" creationId="{1F85543A-ABA6-8A5F-68FC-1CCBAD272DF1}"/>
          </ac:spMkLst>
        </pc:spChg>
        <pc:spChg chg="add del mod">
          <ac:chgData name="Jasmine Rooke" userId="eb0c8e86-a8df-4e23-beba-84836a6a9530" providerId="ADAL" clId="{17056A8E-F81F-430F-984F-4E2D269F379D}" dt="2023-07-12T20:36:04.929" v="401"/>
          <ac:spMkLst>
            <pc:docMk/>
            <pc:sldMk cId="751919559" sldId="261"/>
            <ac:spMk id="7" creationId="{F9F38E1A-496B-3977-7F3D-B9CC1310F666}"/>
          </ac:spMkLst>
        </pc:spChg>
        <pc:spChg chg="add del mod">
          <ac:chgData name="Jasmine Rooke" userId="eb0c8e86-a8df-4e23-beba-84836a6a9530" providerId="ADAL" clId="{17056A8E-F81F-430F-984F-4E2D269F379D}" dt="2023-07-12T20:36:04.929" v="401"/>
          <ac:spMkLst>
            <pc:docMk/>
            <pc:sldMk cId="751919559" sldId="261"/>
            <ac:spMk id="8" creationId="{1F27EB95-E583-26F9-53C5-FDD4204ECCD3}"/>
          </ac:spMkLst>
        </pc:spChg>
        <pc:spChg chg="add del mod">
          <ac:chgData name="Jasmine Rooke" userId="eb0c8e86-a8df-4e23-beba-84836a6a9530" providerId="ADAL" clId="{17056A8E-F81F-430F-984F-4E2D269F379D}" dt="2023-07-12T20:36:04.929" v="401"/>
          <ac:spMkLst>
            <pc:docMk/>
            <pc:sldMk cId="751919559" sldId="261"/>
            <ac:spMk id="9" creationId="{268EF978-50EB-7E87-CE21-9F93FED216AC}"/>
          </ac:spMkLst>
        </pc:spChg>
        <pc:spChg chg="add del mod">
          <ac:chgData name="Jasmine Rooke" userId="eb0c8e86-a8df-4e23-beba-84836a6a9530" providerId="ADAL" clId="{17056A8E-F81F-430F-984F-4E2D269F379D}" dt="2023-07-12T20:36:04.929" v="401"/>
          <ac:spMkLst>
            <pc:docMk/>
            <pc:sldMk cId="751919559" sldId="261"/>
            <ac:spMk id="10" creationId="{3DC201C1-8832-CF04-31A6-3F4A94EB0803}"/>
          </ac:spMkLst>
        </pc:spChg>
        <pc:spChg chg="add del mod">
          <ac:chgData name="Jasmine Rooke" userId="eb0c8e86-a8df-4e23-beba-84836a6a9530" providerId="ADAL" clId="{17056A8E-F81F-430F-984F-4E2D269F379D}" dt="2023-07-12T20:36:04.929" v="401"/>
          <ac:spMkLst>
            <pc:docMk/>
            <pc:sldMk cId="751919559" sldId="261"/>
            <ac:spMk id="11" creationId="{EFFF2A7F-9272-1AD8-8887-3CACA18D5BB8}"/>
          </ac:spMkLst>
        </pc:spChg>
        <pc:spChg chg="add del mod">
          <ac:chgData name="Jasmine Rooke" userId="eb0c8e86-a8df-4e23-beba-84836a6a9530" providerId="ADAL" clId="{17056A8E-F81F-430F-984F-4E2D269F379D}" dt="2023-07-12T20:36:04.929" v="401"/>
          <ac:spMkLst>
            <pc:docMk/>
            <pc:sldMk cId="751919559" sldId="261"/>
            <ac:spMk id="12" creationId="{D399884E-59BB-4643-9E68-17BE0824E448}"/>
          </ac:spMkLst>
        </pc:spChg>
        <pc:grpChg chg="add del mod">
          <ac:chgData name="Jasmine Rooke" userId="eb0c8e86-a8df-4e23-beba-84836a6a9530" providerId="ADAL" clId="{17056A8E-F81F-430F-984F-4E2D269F379D}" dt="2023-07-12T20:36:04.929" v="401"/>
          <ac:grpSpMkLst>
            <pc:docMk/>
            <pc:sldMk cId="751919559" sldId="261"/>
            <ac:grpSpMk id="2" creationId="{24C9D7D6-5324-924D-122E-37C2AEECAED5}"/>
          </ac:grpSpMkLst>
        </pc:grpChg>
      </pc:sldChg>
      <pc:sldChg chg="addSp modSp new mod">
        <pc:chgData name="Jasmine Rooke" userId="eb0c8e86-a8df-4e23-beba-84836a6a9530" providerId="ADAL" clId="{17056A8E-F81F-430F-984F-4E2D269F379D}" dt="2023-07-12T20:50:50.416" v="573"/>
        <pc:sldMkLst>
          <pc:docMk/>
          <pc:sldMk cId="1871557345" sldId="261"/>
        </pc:sldMkLst>
        <pc:spChg chg="mod">
          <ac:chgData name="Jasmine Rooke" userId="eb0c8e86-a8df-4e23-beba-84836a6a9530" providerId="ADAL" clId="{17056A8E-F81F-430F-984F-4E2D269F379D}" dt="2023-07-12T20:37:28.638" v="410"/>
          <ac:spMkLst>
            <pc:docMk/>
            <pc:sldMk cId="1871557345" sldId="261"/>
            <ac:spMk id="3" creationId="{3667B968-732C-9DCE-959C-ADB7555EB021}"/>
          </ac:spMkLst>
        </pc:spChg>
        <pc:spChg chg="mod">
          <ac:chgData name="Jasmine Rooke" userId="eb0c8e86-a8df-4e23-beba-84836a6a9530" providerId="ADAL" clId="{17056A8E-F81F-430F-984F-4E2D269F379D}" dt="2023-07-12T20:37:28.638" v="410"/>
          <ac:spMkLst>
            <pc:docMk/>
            <pc:sldMk cId="1871557345" sldId="261"/>
            <ac:spMk id="4" creationId="{642D3D29-A877-ACE4-A22A-56A96E718D4A}"/>
          </ac:spMkLst>
        </pc:spChg>
        <pc:spChg chg="add mod">
          <ac:chgData name="Jasmine Rooke" userId="eb0c8e86-a8df-4e23-beba-84836a6a9530" providerId="ADAL" clId="{17056A8E-F81F-430F-984F-4E2D269F379D}" dt="2023-07-12T20:48:54.927" v="557" actId="14100"/>
          <ac:spMkLst>
            <pc:docMk/>
            <pc:sldMk cId="1871557345" sldId="261"/>
            <ac:spMk id="5" creationId="{A11EAE5D-1983-1024-732F-17F2F8284C9A}"/>
          </ac:spMkLst>
        </pc:spChg>
        <pc:spChg chg="add mod">
          <ac:chgData name="Jasmine Rooke" userId="eb0c8e86-a8df-4e23-beba-84836a6a9530" providerId="ADAL" clId="{17056A8E-F81F-430F-984F-4E2D269F379D}" dt="2023-07-12T20:37:28.638" v="410"/>
          <ac:spMkLst>
            <pc:docMk/>
            <pc:sldMk cId="1871557345" sldId="261"/>
            <ac:spMk id="6" creationId="{BDF6B64D-035D-7755-194E-5DA07042F283}"/>
          </ac:spMkLst>
        </pc:spChg>
        <pc:spChg chg="add mod">
          <ac:chgData name="Jasmine Rooke" userId="eb0c8e86-a8df-4e23-beba-84836a6a9530" providerId="ADAL" clId="{17056A8E-F81F-430F-984F-4E2D269F379D}" dt="2023-07-12T20:37:28.638" v="410"/>
          <ac:spMkLst>
            <pc:docMk/>
            <pc:sldMk cId="1871557345" sldId="261"/>
            <ac:spMk id="7" creationId="{7F5833C1-BA9B-6779-BFF0-267249CDD9F3}"/>
          </ac:spMkLst>
        </pc:spChg>
        <pc:spChg chg="add mod">
          <ac:chgData name="Jasmine Rooke" userId="eb0c8e86-a8df-4e23-beba-84836a6a9530" providerId="ADAL" clId="{17056A8E-F81F-430F-984F-4E2D269F379D}" dt="2023-07-12T20:37:28.638" v="410"/>
          <ac:spMkLst>
            <pc:docMk/>
            <pc:sldMk cId="1871557345" sldId="261"/>
            <ac:spMk id="8" creationId="{18E56492-634A-526D-F0EB-AB474887C969}"/>
          </ac:spMkLst>
        </pc:spChg>
        <pc:spChg chg="add mod">
          <ac:chgData name="Jasmine Rooke" userId="eb0c8e86-a8df-4e23-beba-84836a6a9530" providerId="ADAL" clId="{17056A8E-F81F-430F-984F-4E2D269F379D}" dt="2023-07-12T20:37:28.638" v="410"/>
          <ac:spMkLst>
            <pc:docMk/>
            <pc:sldMk cId="1871557345" sldId="261"/>
            <ac:spMk id="9" creationId="{C804373C-911C-5464-FFB2-FAC509859993}"/>
          </ac:spMkLst>
        </pc:spChg>
        <pc:spChg chg="add mod">
          <ac:chgData name="Jasmine Rooke" userId="eb0c8e86-a8df-4e23-beba-84836a6a9530" providerId="ADAL" clId="{17056A8E-F81F-430F-984F-4E2D269F379D}" dt="2023-07-12T20:50:50.416" v="573"/>
          <ac:spMkLst>
            <pc:docMk/>
            <pc:sldMk cId="1871557345" sldId="261"/>
            <ac:spMk id="10" creationId="{73877F82-1F9C-BE85-366C-01FDBD7E83EC}"/>
          </ac:spMkLst>
        </pc:spChg>
        <pc:spChg chg="add mod">
          <ac:chgData name="Jasmine Rooke" userId="eb0c8e86-a8df-4e23-beba-84836a6a9530" providerId="ADAL" clId="{17056A8E-F81F-430F-984F-4E2D269F379D}" dt="2023-07-12T20:37:34.368" v="411" actId="1076"/>
          <ac:spMkLst>
            <pc:docMk/>
            <pc:sldMk cId="1871557345" sldId="261"/>
            <ac:spMk id="11" creationId="{D52A0054-FA01-5B6C-085F-C3518C79712F}"/>
          </ac:spMkLst>
        </pc:spChg>
        <pc:spChg chg="add mod">
          <ac:chgData name="Jasmine Rooke" userId="eb0c8e86-a8df-4e23-beba-84836a6a9530" providerId="ADAL" clId="{17056A8E-F81F-430F-984F-4E2D269F379D}" dt="2023-07-12T20:37:28.638" v="410"/>
          <ac:spMkLst>
            <pc:docMk/>
            <pc:sldMk cId="1871557345" sldId="261"/>
            <ac:spMk id="12" creationId="{E010EC29-A714-57A5-62B6-631FE6D2CA2A}"/>
          </ac:spMkLst>
        </pc:spChg>
        <pc:grpChg chg="add mod">
          <ac:chgData name="Jasmine Rooke" userId="eb0c8e86-a8df-4e23-beba-84836a6a9530" providerId="ADAL" clId="{17056A8E-F81F-430F-984F-4E2D269F379D}" dt="2023-07-12T20:37:28.638" v="410"/>
          <ac:grpSpMkLst>
            <pc:docMk/>
            <pc:sldMk cId="1871557345" sldId="261"/>
            <ac:grpSpMk id="2" creationId="{A3818D57-B0F6-A169-C5F5-907271006B37}"/>
          </ac:grpSpMkLst>
        </pc:grpChg>
      </pc:sldChg>
      <pc:sldChg chg="addSp modSp new mod">
        <pc:chgData name="Jasmine Rooke" userId="eb0c8e86-a8df-4e23-beba-84836a6a9530" providerId="ADAL" clId="{17056A8E-F81F-430F-984F-4E2D269F379D}" dt="2023-07-12T20:38:10.498" v="416" actId="1036"/>
        <pc:sldMkLst>
          <pc:docMk/>
          <pc:sldMk cId="1302528172" sldId="262"/>
        </pc:sldMkLst>
        <pc:spChg chg="add mod">
          <ac:chgData name="Jasmine Rooke" userId="eb0c8e86-a8df-4e23-beba-84836a6a9530" providerId="ADAL" clId="{17056A8E-F81F-430F-984F-4E2D269F379D}" dt="2023-07-12T20:38:01.223" v="414"/>
          <ac:spMkLst>
            <pc:docMk/>
            <pc:sldMk cId="1302528172" sldId="262"/>
            <ac:spMk id="3" creationId="{3D4FF440-6305-FDF5-B3A9-4C3C3E53489A}"/>
          </ac:spMkLst>
        </pc:spChg>
        <pc:spChg chg="add mod">
          <ac:chgData name="Jasmine Rooke" userId="eb0c8e86-a8df-4e23-beba-84836a6a9530" providerId="ADAL" clId="{17056A8E-F81F-430F-984F-4E2D269F379D}" dt="2023-07-12T20:38:01.223" v="414"/>
          <ac:spMkLst>
            <pc:docMk/>
            <pc:sldMk cId="1302528172" sldId="262"/>
            <ac:spMk id="4" creationId="{F4DF9490-86B7-0800-6530-7FEECEE0EEB3}"/>
          </ac:spMkLst>
        </pc:spChg>
        <pc:spChg chg="add mod">
          <ac:chgData name="Jasmine Rooke" userId="eb0c8e86-a8df-4e23-beba-84836a6a9530" providerId="ADAL" clId="{17056A8E-F81F-430F-984F-4E2D269F379D}" dt="2023-07-12T20:38:01.223" v="414"/>
          <ac:spMkLst>
            <pc:docMk/>
            <pc:sldMk cId="1302528172" sldId="262"/>
            <ac:spMk id="5" creationId="{FD0EFFEA-4143-AC68-F041-A30A761795F6}"/>
          </ac:spMkLst>
        </pc:spChg>
        <pc:spChg chg="add mod">
          <ac:chgData name="Jasmine Rooke" userId="eb0c8e86-a8df-4e23-beba-84836a6a9530" providerId="ADAL" clId="{17056A8E-F81F-430F-984F-4E2D269F379D}" dt="2023-07-12T20:38:01.223" v="414"/>
          <ac:spMkLst>
            <pc:docMk/>
            <pc:sldMk cId="1302528172" sldId="262"/>
            <ac:spMk id="6" creationId="{8C7E8D99-6281-3DAD-0E62-8E420439C9A7}"/>
          </ac:spMkLst>
        </pc:spChg>
        <pc:spChg chg="add mod">
          <ac:chgData name="Jasmine Rooke" userId="eb0c8e86-a8df-4e23-beba-84836a6a9530" providerId="ADAL" clId="{17056A8E-F81F-430F-984F-4E2D269F379D}" dt="2023-07-12T20:38:01.223" v="414"/>
          <ac:spMkLst>
            <pc:docMk/>
            <pc:sldMk cId="1302528172" sldId="262"/>
            <ac:spMk id="7" creationId="{9BE10975-E59F-0C3D-EA0A-51827940D406}"/>
          </ac:spMkLst>
        </pc:spChg>
        <pc:spChg chg="add mod">
          <ac:chgData name="Jasmine Rooke" userId="eb0c8e86-a8df-4e23-beba-84836a6a9530" providerId="ADAL" clId="{17056A8E-F81F-430F-984F-4E2D269F379D}" dt="2023-07-12T20:38:10.498" v="416" actId="1036"/>
          <ac:spMkLst>
            <pc:docMk/>
            <pc:sldMk cId="1302528172" sldId="262"/>
            <ac:spMk id="8" creationId="{80DE4F73-12A0-4A2F-CE15-454A32B30233}"/>
          </ac:spMkLst>
        </pc:spChg>
        <pc:spChg chg="add mod">
          <ac:chgData name="Jasmine Rooke" userId="eb0c8e86-a8df-4e23-beba-84836a6a9530" providerId="ADAL" clId="{17056A8E-F81F-430F-984F-4E2D269F379D}" dt="2023-07-12T20:38:01.223" v="414"/>
          <ac:spMkLst>
            <pc:docMk/>
            <pc:sldMk cId="1302528172" sldId="262"/>
            <ac:spMk id="9" creationId="{A93054B7-8C92-8EF3-2591-BBA95B6F89DF}"/>
          </ac:spMkLst>
        </pc:spChg>
        <pc:spChg chg="add mod">
          <ac:chgData name="Jasmine Rooke" userId="eb0c8e86-a8df-4e23-beba-84836a6a9530" providerId="ADAL" clId="{17056A8E-F81F-430F-984F-4E2D269F379D}" dt="2023-07-12T20:38:01.223" v="414"/>
          <ac:spMkLst>
            <pc:docMk/>
            <pc:sldMk cId="1302528172" sldId="262"/>
            <ac:spMk id="10" creationId="{2D34BF68-7CAB-EE52-39E3-773D43F0FCAE}"/>
          </ac:spMkLst>
        </pc:spChg>
        <pc:spChg chg="add mod">
          <ac:chgData name="Jasmine Rooke" userId="eb0c8e86-a8df-4e23-beba-84836a6a9530" providerId="ADAL" clId="{17056A8E-F81F-430F-984F-4E2D269F379D}" dt="2023-07-12T20:38:01.223" v="414"/>
          <ac:spMkLst>
            <pc:docMk/>
            <pc:sldMk cId="1302528172" sldId="262"/>
            <ac:spMk id="11" creationId="{C117FCB2-449C-2960-A6EA-9AEF0C23D4B7}"/>
          </ac:spMkLst>
        </pc:spChg>
      </pc:sldChg>
      <pc:sldChg chg="addSp modSp new mod">
        <pc:chgData name="Jasmine Rooke" userId="eb0c8e86-a8df-4e23-beba-84836a6a9530" providerId="ADAL" clId="{17056A8E-F81F-430F-984F-4E2D269F379D}" dt="2023-07-13T13:07:25.631" v="753" actId="20577"/>
        <pc:sldMkLst>
          <pc:docMk/>
          <pc:sldMk cId="2209288031" sldId="263"/>
        </pc:sldMkLst>
        <pc:spChg chg="add mod">
          <ac:chgData name="Jasmine Rooke" userId="eb0c8e86-a8df-4e23-beba-84836a6a9530" providerId="ADAL" clId="{17056A8E-F81F-430F-984F-4E2D269F379D}" dt="2023-07-12T20:38:33.402" v="419"/>
          <ac:spMkLst>
            <pc:docMk/>
            <pc:sldMk cId="2209288031" sldId="263"/>
            <ac:spMk id="3" creationId="{1B2B4C04-9C5B-BB74-739F-5EC07C53DBDE}"/>
          </ac:spMkLst>
        </pc:spChg>
        <pc:spChg chg="add mod">
          <ac:chgData name="Jasmine Rooke" userId="eb0c8e86-a8df-4e23-beba-84836a6a9530" providerId="ADAL" clId="{17056A8E-F81F-430F-984F-4E2D269F379D}" dt="2023-07-12T20:38:33.402" v="419"/>
          <ac:spMkLst>
            <pc:docMk/>
            <pc:sldMk cId="2209288031" sldId="263"/>
            <ac:spMk id="4" creationId="{A8A1D31C-9CDA-19B7-DFD9-C62D10F29DE2}"/>
          </ac:spMkLst>
        </pc:spChg>
        <pc:spChg chg="add mod">
          <ac:chgData name="Jasmine Rooke" userId="eb0c8e86-a8df-4e23-beba-84836a6a9530" providerId="ADAL" clId="{17056A8E-F81F-430F-984F-4E2D269F379D}" dt="2023-07-13T13:07:25.631" v="753" actId="20577"/>
          <ac:spMkLst>
            <pc:docMk/>
            <pc:sldMk cId="2209288031" sldId="263"/>
            <ac:spMk id="5" creationId="{024998B8-69FF-3E5C-AA2C-5F6ACA2141AB}"/>
          </ac:spMkLst>
        </pc:spChg>
        <pc:spChg chg="add mod">
          <ac:chgData name="Jasmine Rooke" userId="eb0c8e86-a8df-4e23-beba-84836a6a9530" providerId="ADAL" clId="{17056A8E-F81F-430F-984F-4E2D269F379D}" dt="2023-07-13T13:07:21.807" v="751" actId="20577"/>
          <ac:spMkLst>
            <pc:docMk/>
            <pc:sldMk cId="2209288031" sldId="263"/>
            <ac:spMk id="6" creationId="{5DDC0ACB-D881-107C-D080-67BE1D75E377}"/>
          </ac:spMkLst>
        </pc:spChg>
        <pc:spChg chg="add mod">
          <ac:chgData name="Jasmine Rooke" userId="eb0c8e86-a8df-4e23-beba-84836a6a9530" providerId="ADAL" clId="{17056A8E-F81F-430F-984F-4E2D269F379D}" dt="2023-07-12T20:38:33.402" v="419"/>
          <ac:spMkLst>
            <pc:docMk/>
            <pc:sldMk cId="2209288031" sldId="263"/>
            <ac:spMk id="7" creationId="{33721618-D9E1-BF0F-24F3-BA2B6241BD63}"/>
          </ac:spMkLst>
        </pc:spChg>
        <pc:spChg chg="add mod">
          <ac:chgData name="Jasmine Rooke" userId="eb0c8e86-a8df-4e23-beba-84836a6a9530" providerId="ADAL" clId="{17056A8E-F81F-430F-984F-4E2D269F379D}" dt="2023-07-12T20:38:33.402" v="419"/>
          <ac:spMkLst>
            <pc:docMk/>
            <pc:sldMk cId="2209288031" sldId="263"/>
            <ac:spMk id="8" creationId="{006A3E3D-1EE8-BFE1-BE29-B0B23DAE1D17}"/>
          </ac:spMkLst>
        </pc:spChg>
        <pc:spChg chg="add mod">
          <ac:chgData name="Jasmine Rooke" userId="eb0c8e86-a8df-4e23-beba-84836a6a9530" providerId="ADAL" clId="{17056A8E-F81F-430F-984F-4E2D269F379D}" dt="2023-07-12T20:38:33.402" v="419"/>
          <ac:spMkLst>
            <pc:docMk/>
            <pc:sldMk cId="2209288031" sldId="263"/>
            <ac:spMk id="9" creationId="{178FDB42-221B-A127-4747-EFEA06453CAB}"/>
          </ac:spMkLst>
        </pc:spChg>
        <pc:spChg chg="add mod">
          <ac:chgData name="Jasmine Rooke" userId="eb0c8e86-a8df-4e23-beba-84836a6a9530" providerId="ADAL" clId="{17056A8E-F81F-430F-984F-4E2D269F379D}" dt="2023-07-12T20:38:33.402" v="419"/>
          <ac:spMkLst>
            <pc:docMk/>
            <pc:sldMk cId="2209288031" sldId="263"/>
            <ac:spMk id="10" creationId="{7A40F629-7B8A-5745-9126-5DD5DC82F3AE}"/>
          </ac:spMkLst>
        </pc:spChg>
      </pc:sldChg>
      <pc:sldChg chg="addSp modSp new mod">
        <pc:chgData name="Jasmine Rooke" userId="eb0c8e86-a8df-4e23-beba-84836a6a9530" providerId="ADAL" clId="{17056A8E-F81F-430F-984F-4E2D269F379D}" dt="2023-07-12T20:49:46.187" v="568" actId="12788"/>
        <pc:sldMkLst>
          <pc:docMk/>
          <pc:sldMk cId="3879031944" sldId="264"/>
        </pc:sldMkLst>
        <pc:spChg chg="add mod">
          <ac:chgData name="Jasmine Rooke" userId="eb0c8e86-a8df-4e23-beba-84836a6a9530" providerId="ADAL" clId="{17056A8E-F81F-430F-984F-4E2D269F379D}" dt="2023-07-12T20:39:03.207" v="422"/>
          <ac:spMkLst>
            <pc:docMk/>
            <pc:sldMk cId="3879031944" sldId="264"/>
            <ac:spMk id="2" creationId="{45BD19B5-E267-940B-BC45-0B21C5A862B3}"/>
          </ac:spMkLst>
        </pc:spChg>
        <pc:spChg chg="mod">
          <ac:chgData name="Jasmine Rooke" userId="eb0c8e86-a8df-4e23-beba-84836a6a9530" providerId="ADAL" clId="{17056A8E-F81F-430F-984F-4E2D269F379D}" dt="2023-07-12T20:39:03.207" v="422"/>
          <ac:spMkLst>
            <pc:docMk/>
            <pc:sldMk cId="3879031944" sldId="264"/>
            <ac:spMk id="4" creationId="{B0D2FD02-D702-D2E8-C7B2-7C40B0DBD185}"/>
          </ac:spMkLst>
        </pc:spChg>
        <pc:spChg chg="add mod">
          <ac:chgData name="Jasmine Rooke" userId="eb0c8e86-a8df-4e23-beba-84836a6a9530" providerId="ADAL" clId="{17056A8E-F81F-430F-984F-4E2D269F379D}" dt="2023-07-12T20:39:03.207" v="422"/>
          <ac:spMkLst>
            <pc:docMk/>
            <pc:sldMk cId="3879031944" sldId="264"/>
            <ac:spMk id="5" creationId="{3DA940FE-C7C3-0143-3392-FFF77A43633C}"/>
          </ac:spMkLst>
        </pc:spChg>
        <pc:spChg chg="add mod">
          <ac:chgData name="Jasmine Rooke" userId="eb0c8e86-a8df-4e23-beba-84836a6a9530" providerId="ADAL" clId="{17056A8E-F81F-430F-984F-4E2D269F379D}" dt="2023-07-12T20:39:03.207" v="422"/>
          <ac:spMkLst>
            <pc:docMk/>
            <pc:sldMk cId="3879031944" sldId="264"/>
            <ac:spMk id="6" creationId="{F22399E6-4C0C-7DD0-051E-AD22ABC8140A}"/>
          </ac:spMkLst>
        </pc:spChg>
        <pc:spChg chg="add mod">
          <ac:chgData name="Jasmine Rooke" userId="eb0c8e86-a8df-4e23-beba-84836a6a9530" providerId="ADAL" clId="{17056A8E-F81F-430F-984F-4E2D269F379D}" dt="2023-07-12T20:39:03.207" v="422"/>
          <ac:spMkLst>
            <pc:docMk/>
            <pc:sldMk cId="3879031944" sldId="264"/>
            <ac:spMk id="7" creationId="{EBAD9BDD-147D-8322-E9CF-055772F3FA83}"/>
          </ac:spMkLst>
        </pc:spChg>
        <pc:spChg chg="add mod">
          <ac:chgData name="Jasmine Rooke" userId="eb0c8e86-a8df-4e23-beba-84836a6a9530" providerId="ADAL" clId="{17056A8E-F81F-430F-984F-4E2D269F379D}" dt="2023-07-12T20:39:03.207" v="422"/>
          <ac:spMkLst>
            <pc:docMk/>
            <pc:sldMk cId="3879031944" sldId="264"/>
            <ac:spMk id="8" creationId="{F059C0A0-861D-1EDC-1B45-358F86EE5BAC}"/>
          </ac:spMkLst>
        </pc:spChg>
        <pc:spChg chg="mod">
          <ac:chgData name="Jasmine Rooke" userId="eb0c8e86-a8df-4e23-beba-84836a6a9530" providerId="ADAL" clId="{17056A8E-F81F-430F-984F-4E2D269F379D}" dt="2023-07-12T20:39:03.207" v="422"/>
          <ac:spMkLst>
            <pc:docMk/>
            <pc:sldMk cId="3879031944" sldId="264"/>
            <ac:spMk id="10" creationId="{438EEA09-BB6F-BE34-4A4C-A7E30DF5CCD3}"/>
          </ac:spMkLst>
        </pc:spChg>
        <pc:spChg chg="add mod">
          <ac:chgData name="Jasmine Rooke" userId="eb0c8e86-a8df-4e23-beba-84836a6a9530" providerId="ADAL" clId="{17056A8E-F81F-430F-984F-4E2D269F379D}" dt="2023-07-12T20:39:03.207" v="422"/>
          <ac:spMkLst>
            <pc:docMk/>
            <pc:sldMk cId="3879031944" sldId="264"/>
            <ac:spMk id="11" creationId="{3427F1BC-5EB4-FB0B-BAC7-DEC7D8713A78}"/>
          </ac:spMkLst>
        </pc:spChg>
        <pc:spChg chg="add mod">
          <ac:chgData name="Jasmine Rooke" userId="eb0c8e86-a8df-4e23-beba-84836a6a9530" providerId="ADAL" clId="{17056A8E-F81F-430F-984F-4E2D269F379D}" dt="2023-07-12T20:39:03.207" v="422"/>
          <ac:spMkLst>
            <pc:docMk/>
            <pc:sldMk cId="3879031944" sldId="264"/>
            <ac:spMk id="12" creationId="{891DD247-2735-3FE3-1B91-63CF8C63A29E}"/>
          </ac:spMkLst>
        </pc:spChg>
        <pc:spChg chg="add mod">
          <ac:chgData name="Jasmine Rooke" userId="eb0c8e86-a8df-4e23-beba-84836a6a9530" providerId="ADAL" clId="{17056A8E-F81F-430F-984F-4E2D269F379D}" dt="2023-07-12T20:39:03.207" v="422"/>
          <ac:spMkLst>
            <pc:docMk/>
            <pc:sldMk cId="3879031944" sldId="264"/>
            <ac:spMk id="13" creationId="{6C80EBC8-677D-8E4A-7B44-9ED859E5503E}"/>
          </ac:spMkLst>
        </pc:spChg>
        <pc:spChg chg="add mod">
          <ac:chgData name="Jasmine Rooke" userId="eb0c8e86-a8df-4e23-beba-84836a6a9530" providerId="ADAL" clId="{17056A8E-F81F-430F-984F-4E2D269F379D}" dt="2023-07-12T20:39:03.207" v="422"/>
          <ac:spMkLst>
            <pc:docMk/>
            <pc:sldMk cId="3879031944" sldId="264"/>
            <ac:spMk id="14" creationId="{567FE860-B262-ED6D-A6EE-E5BB9077FEC5}"/>
          </ac:spMkLst>
        </pc:spChg>
        <pc:spChg chg="add mod">
          <ac:chgData name="Jasmine Rooke" userId="eb0c8e86-a8df-4e23-beba-84836a6a9530" providerId="ADAL" clId="{17056A8E-F81F-430F-984F-4E2D269F379D}" dt="2023-07-12T20:49:46.187" v="568" actId="12788"/>
          <ac:spMkLst>
            <pc:docMk/>
            <pc:sldMk cId="3879031944" sldId="264"/>
            <ac:spMk id="15" creationId="{37D65F01-546B-8CC2-E799-343A865D7A0F}"/>
          </ac:spMkLst>
        </pc:spChg>
        <pc:spChg chg="mod">
          <ac:chgData name="Jasmine Rooke" userId="eb0c8e86-a8df-4e23-beba-84836a6a9530" providerId="ADAL" clId="{17056A8E-F81F-430F-984F-4E2D269F379D}" dt="2023-07-12T20:39:03.207" v="422"/>
          <ac:spMkLst>
            <pc:docMk/>
            <pc:sldMk cId="3879031944" sldId="264"/>
            <ac:spMk id="17" creationId="{4E3623FB-B87E-4C59-9195-F135A1716491}"/>
          </ac:spMkLst>
        </pc:spChg>
        <pc:spChg chg="add mod">
          <ac:chgData name="Jasmine Rooke" userId="eb0c8e86-a8df-4e23-beba-84836a6a9530" providerId="ADAL" clId="{17056A8E-F81F-430F-984F-4E2D269F379D}" dt="2023-07-12T20:39:03.207" v="422"/>
          <ac:spMkLst>
            <pc:docMk/>
            <pc:sldMk cId="3879031944" sldId="264"/>
            <ac:spMk id="18" creationId="{99955AF6-1E63-F799-D37E-E59F0BC67E94}"/>
          </ac:spMkLst>
        </pc:spChg>
        <pc:spChg chg="add mod">
          <ac:chgData name="Jasmine Rooke" userId="eb0c8e86-a8df-4e23-beba-84836a6a9530" providerId="ADAL" clId="{17056A8E-F81F-430F-984F-4E2D269F379D}" dt="2023-07-12T20:39:03.207" v="422"/>
          <ac:spMkLst>
            <pc:docMk/>
            <pc:sldMk cId="3879031944" sldId="264"/>
            <ac:spMk id="19" creationId="{C824C9BD-789F-1A1E-7B56-1F9344B13F6D}"/>
          </ac:spMkLst>
        </pc:spChg>
        <pc:grpChg chg="add mod">
          <ac:chgData name="Jasmine Rooke" userId="eb0c8e86-a8df-4e23-beba-84836a6a9530" providerId="ADAL" clId="{17056A8E-F81F-430F-984F-4E2D269F379D}" dt="2023-07-12T20:39:03.207" v="422"/>
          <ac:grpSpMkLst>
            <pc:docMk/>
            <pc:sldMk cId="3879031944" sldId="264"/>
            <ac:grpSpMk id="3" creationId="{90C34DEB-1595-8455-05C3-BA9D38F790C2}"/>
          </ac:grpSpMkLst>
        </pc:grpChg>
        <pc:grpChg chg="add mod">
          <ac:chgData name="Jasmine Rooke" userId="eb0c8e86-a8df-4e23-beba-84836a6a9530" providerId="ADAL" clId="{17056A8E-F81F-430F-984F-4E2D269F379D}" dt="2023-07-12T20:39:03.207" v="422"/>
          <ac:grpSpMkLst>
            <pc:docMk/>
            <pc:sldMk cId="3879031944" sldId="264"/>
            <ac:grpSpMk id="9" creationId="{0B397101-AAC5-96C4-7AD4-C853B5A7310C}"/>
          </ac:grpSpMkLst>
        </pc:grpChg>
        <pc:grpChg chg="add mod">
          <ac:chgData name="Jasmine Rooke" userId="eb0c8e86-a8df-4e23-beba-84836a6a9530" providerId="ADAL" clId="{17056A8E-F81F-430F-984F-4E2D269F379D}" dt="2023-07-12T20:39:03.207" v="422"/>
          <ac:grpSpMkLst>
            <pc:docMk/>
            <pc:sldMk cId="3879031944" sldId="264"/>
            <ac:grpSpMk id="16" creationId="{0BC65BF1-B2E8-5FD3-F855-FF648F0B2931}"/>
          </ac:grpSpMkLst>
        </pc:grpChg>
      </pc:sldChg>
      <pc:sldChg chg="new del">
        <pc:chgData name="Jasmine Rooke" userId="eb0c8e86-a8df-4e23-beba-84836a6a9530" providerId="ADAL" clId="{17056A8E-F81F-430F-984F-4E2D269F379D}" dt="2023-07-12T20:44:58.349" v="491" actId="2696"/>
        <pc:sldMkLst>
          <pc:docMk/>
          <pc:sldMk cId="2425358303" sldId="265"/>
        </pc:sldMkLst>
      </pc:sldChg>
      <pc:sldChg chg="add ord">
        <pc:chgData name="Jasmine Rooke" userId="eb0c8e86-a8df-4e23-beba-84836a6a9530" providerId="ADAL" clId="{17056A8E-F81F-430F-984F-4E2D269F379D}" dt="2023-07-12T20:46:38.367" v="532"/>
        <pc:sldMkLst>
          <pc:docMk/>
          <pc:sldMk cId="2657213535" sldId="265"/>
        </pc:sldMkLst>
      </pc:sldChg>
      <pc:sldChg chg="modSp add mod">
        <pc:chgData name="Jasmine Rooke" userId="eb0c8e86-a8df-4e23-beba-84836a6a9530" providerId="ADAL" clId="{17056A8E-F81F-430F-984F-4E2D269F379D}" dt="2023-07-12T21:01:16.395" v="717" actId="1076"/>
        <pc:sldMkLst>
          <pc:docMk/>
          <pc:sldMk cId="2421124648" sldId="266"/>
        </pc:sldMkLst>
        <pc:spChg chg="mod">
          <ac:chgData name="Jasmine Rooke" userId="eb0c8e86-a8df-4e23-beba-84836a6a9530" providerId="ADAL" clId="{17056A8E-F81F-430F-984F-4E2D269F379D}" dt="2023-07-12T20:48:59.933" v="558" actId="14100"/>
          <ac:spMkLst>
            <pc:docMk/>
            <pc:sldMk cId="2421124648" sldId="266"/>
            <ac:spMk id="5" creationId="{A11EAE5D-1983-1024-732F-17F2F8284C9A}"/>
          </ac:spMkLst>
        </pc:spChg>
        <pc:spChg chg="mod">
          <ac:chgData name="Jasmine Rooke" userId="eb0c8e86-a8df-4e23-beba-84836a6a9530" providerId="ADAL" clId="{17056A8E-F81F-430F-984F-4E2D269F379D}" dt="2023-07-12T20:52:37.786" v="585"/>
          <ac:spMkLst>
            <pc:docMk/>
            <pc:sldMk cId="2421124648" sldId="266"/>
            <ac:spMk id="6" creationId="{BDF6B64D-035D-7755-194E-5DA07042F283}"/>
          </ac:spMkLst>
        </pc:spChg>
        <pc:spChg chg="mod">
          <ac:chgData name="Jasmine Rooke" userId="eb0c8e86-a8df-4e23-beba-84836a6a9530" providerId="ADAL" clId="{17056A8E-F81F-430F-984F-4E2D269F379D}" dt="2023-07-12T20:56:58.079" v="667"/>
          <ac:spMkLst>
            <pc:docMk/>
            <pc:sldMk cId="2421124648" sldId="266"/>
            <ac:spMk id="7" creationId="{7F5833C1-BA9B-6779-BFF0-267249CDD9F3}"/>
          </ac:spMkLst>
        </pc:spChg>
        <pc:spChg chg="mod">
          <ac:chgData name="Jasmine Rooke" userId="eb0c8e86-a8df-4e23-beba-84836a6a9530" providerId="ADAL" clId="{17056A8E-F81F-430F-984F-4E2D269F379D}" dt="2023-07-12T20:55:09.998" v="657" actId="20577"/>
          <ac:spMkLst>
            <pc:docMk/>
            <pc:sldMk cId="2421124648" sldId="266"/>
            <ac:spMk id="8" creationId="{18E56492-634A-526D-F0EB-AB474887C969}"/>
          </ac:spMkLst>
        </pc:spChg>
        <pc:spChg chg="mod">
          <ac:chgData name="Jasmine Rooke" userId="eb0c8e86-a8df-4e23-beba-84836a6a9530" providerId="ADAL" clId="{17056A8E-F81F-430F-984F-4E2D269F379D}" dt="2023-07-12T20:55:19.174" v="658"/>
          <ac:spMkLst>
            <pc:docMk/>
            <pc:sldMk cId="2421124648" sldId="266"/>
            <ac:spMk id="9" creationId="{C804373C-911C-5464-FFB2-FAC509859993}"/>
          </ac:spMkLst>
        </pc:spChg>
        <pc:spChg chg="mod">
          <ac:chgData name="Jasmine Rooke" userId="eb0c8e86-a8df-4e23-beba-84836a6a9530" providerId="ADAL" clId="{17056A8E-F81F-430F-984F-4E2D269F379D}" dt="2023-07-12T20:58:51.441" v="686" actId="20577"/>
          <ac:spMkLst>
            <pc:docMk/>
            <pc:sldMk cId="2421124648" sldId="266"/>
            <ac:spMk id="10" creationId="{73877F82-1F9C-BE85-366C-01FDBD7E83EC}"/>
          </ac:spMkLst>
        </pc:spChg>
        <pc:spChg chg="mod">
          <ac:chgData name="Jasmine Rooke" userId="eb0c8e86-a8df-4e23-beba-84836a6a9530" providerId="ADAL" clId="{17056A8E-F81F-430F-984F-4E2D269F379D}" dt="2023-07-12T21:01:16.395" v="717" actId="1076"/>
          <ac:spMkLst>
            <pc:docMk/>
            <pc:sldMk cId="2421124648" sldId="266"/>
            <ac:spMk id="11" creationId="{D52A0054-FA01-5B6C-085F-C3518C79712F}"/>
          </ac:spMkLst>
        </pc:spChg>
        <pc:spChg chg="mod">
          <ac:chgData name="Jasmine Rooke" userId="eb0c8e86-a8df-4e23-beba-84836a6a9530" providerId="ADAL" clId="{17056A8E-F81F-430F-984F-4E2D269F379D}" dt="2023-07-12T20:50:14.150" v="569"/>
          <ac:spMkLst>
            <pc:docMk/>
            <pc:sldMk cId="2421124648" sldId="266"/>
            <ac:spMk id="12" creationId="{E010EC29-A714-57A5-62B6-631FE6D2CA2A}"/>
          </ac:spMkLst>
        </pc:spChg>
      </pc:sldChg>
      <pc:sldChg chg="modSp add mod">
        <pc:chgData name="Jasmine Rooke" userId="eb0c8e86-a8df-4e23-beba-84836a6a9530" providerId="ADAL" clId="{17056A8E-F81F-430F-984F-4E2D269F379D}" dt="2023-07-12T21:00:54.863" v="712" actId="20577"/>
        <pc:sldMkLst>
          <pc:docMk/>
          <pc:sldMk cId="516123910" sldId="267"/>
        </pc:sldMkLst>
        <pc:spChg chg="mod">
          <ac:chgData name="Jasmine Rooke" userId="eb0c8e86-a8df-4e23-beba-84836a6a9530" providerId="ADAL" clId="{17056A8E-F81F-430F-984F-4E2D269F379D}" dt="2023-07-12T20:49:16.209" v="562" actId="14100"/>
          <ac:spMkLst>
            <pc:docMk/>
            <pc:sldMk cId="516123910" sldId="267"/>
            <ac:spMk id="3" creationId="{3D4FF440-6305-FDF5-B3A9-4C3C3E53489A}"/>
          </ac:spMkLst>
        </pc:spChg>
        <pc:spChg chg="mod">
          <ac:chgData name="Jasmine Rooke" userId="eb0c8e86-a8df-4e23-beba-84836a6a9530" providerId="ADAL" clId="{17056A8E-F81F-430F-984F-4E2D269F379D}" dt="2023-07-12T20:51:02.274" v="576"/>
          <ac:spMkLst>
            <pc:docMk/>
            <pc:sldMk cId="516123910" sldId="267"/>
            <ac:spMk id="4" creationId="{F4DF9490-86B7-0800-6530-7FEECEE0EEB3}"/>
          </ac:spMkLst>
        </pc:spChg>
        <pc:spChg chg="mod">
          <ac:chgData name="Jasmine Rooke" userId="eb0c8e86-a8df-4e23-beba-84836a6a9530" providerId="ADAL" clId="{17056A8E-F81F-430F-984F-4E2D269F379D}" dt="2023-07-12T20:56:20.195" v="666"/>
          <ac:spMkLst>
            <pc:docMk/>
            <pc:sldMk cId="516123910" sldId="267"/>
            <ac:spMk id="5" creationId="{FD0EFFEA-4143-AC68-F041-A30A761795F6}"/>
          </ac:spMkLst>
        </pc:spChg>
        <pc:spChg chg="mod">
          <ac:chgData name="Jasmine Rooke" userId="eb0c8e86-a8df-4e23-beba-84836a6a9530" providerId="ADAL" clId="{17056A8E-F81F-430F-984F-4E2D269F379D}" dt="2023-07-12T20:57:40.882" v="672" actId="14100"/>
          <ac:spMkLst>
            <pc:docMk/>
            <pc:sldMk cId="516123910" sldId="267"/>
            <ac:spMk id="6" creationId="{8C7E8D99-6281-3DAD-0E62-8E420439C9A7}"/>
          </ac:spMkLst>
        </pc:spChg>
        <pc:spChg chg="mod">
          <ac:chgData name="Jasmine Rooke" userId="eb0c8e86-a8df-4e23-beba-84836a6a9530" providerId="ADAL" clId="{17056A8E-F81F-430F-984F-4E2D269F379D}" dt="2023-07-12T20:55:25.940" v="659"/>
          <ac:spMkLst>
            <pc:docMk/>
            <pc:sldMk cId="516123910" sldId="267"/>
            <ac:spMk id="7" creationId="{9BE10975-E59F-0C3D-EA0A-51827940D406}"/>
          </ac:spMkLst>
        </pc:spChg>
        <pc:spChg chg="mod">
          <ac:chgData name="Jasmine Rooke" userId="eb0c8e86-a8df-4e23-beba-84836a6a9530" providerId="ADAL" clId="{17056A8E-F81F-430F-984F-4E2D269F379D}" dt="2023-07-12T20:58:39.347" v="684" actId="20577"/>
          <ac:spMkLst>
            <pc:docMk/>
            <pc:sldMk cId="516123910" sldId="267"/>
            <ac:spMk id="8" creationId="{80DE4F73-12A0-4A2F-CE15-454A32B30233}"/>
          </ac:spMkLst>
        </pc:spChg>
        <pc:spChg chg="mod">
          <ac:chgData name="Jasmine Rooke" userId="eb0c8e86-a8df-4e23-beba-84836a6a9530" providerId="ADAL" clId="{17056A8E-F81F-430F-984F-4E2D269F379D}" dt="2023-07-12T20:57:44.663" v="676" actId="1036"/>
          <ac:spMkLst>
            <pc:docMk/>
            <pc:sldMk cId="516123910" sldId="267"/>
            <ac:spMk id="9" creationId="{A93054B7-8C92-8EF3-2591-BBA95B6F89DF}"/>
          </ac:spMkLst>
        </pc:spChg>
        <pc:spChg chg="mod">
          <ac:chgData name="Jasmine Rooke" userId="eb0c8e86-a8df-4e23-beba-84836a6a9530" providerId="ADAL" clId="{17056A8E-F81F-430F-984F-4E2D269F379D}" dt="2023-07-12T21:00:54.863" v="712" actId="20577"/>
          <ac:spMkLst>
            <pc:docMk/>
            <pc:sldMk cId="516123910" sldId="267"/>
            <ac:spMk id="10" creationId="{2D34BF68-7CAB-EE52-39E3-773D43F0FCAE}"/>
          </ac:spMkLst>
        </pc:spChg>
        <pc:spChg chg="mod">
          <ac:chgData name="Jasmine Rooke" userId="eb0c8e86-a8df-4e23-beba-84836a6a9530" providerId="ADAL" clId="{17056A8E-F81F-430F-984F-4E2D269F379D}" dt="2023-07-12T20:50:19.243" v="570"/>
          <ac:spMkLst>
            <pc:docMk/>
            <pc:sldMk cId="516123910" sldId="267"/>
            <ac:spMk id="11" creationId="{C117FCB2-449C-2960-A6EA-9AEF0C23D4B7}"/>
          </ac:spMkLst>
        </pc:spChg>
      </pc:sldChg>
      <pc:sldChg chg="modSp add mod">
        <pc:chgData name="Jasmine Rooke" userId="eb0c8e86-a8df-4e23-beba-84836a6a9530" providerId="ADAL" clId="{17056A8E-F81F-430F-984F-4E2D269F379D}" dt="2023-07-13T13:07:16.291" v="736"/>
        <pc:sldMkLst>
          <pc:docMk/>
          <pc:sldMk cId="1346015372" sldId="268"/>
        </pc:sldMkLst>
        <pc:spChg chg="mod">
          <ac:chgData name="Jasmine Rooke" userId="eb0c8e86-a8df-4e23-beba-84836a6a9530" providerId="ADAL" clId="{17056A8E-F81F-430F-984F-4E2D269F379D}" dt="2023-07-12T20:49:24.931" v="563"/>
          <ac:spMkLst>
            <pc:docMk/>
            <pc:sldMk cId="1346015372" sldId="268"/>
            <ac:spMk id="3" creationId="{1B2B4C04-9C5B-BB74-739F-5EC07C53DBDE}"/>
          </ac:spMkLst>
        </pc:spChg>
        <pc:spChg chg="mod">
          <ac:chgData name="Jasmine Rooke" userId="eb0c8e86-a8df-4e23-beba-84836a6a9530" providerId="ADAL" clId="{17056A8E-F81F-430F-984F-4E2D269F379D}" dt="2023-07-12T20:59:13.881" v="694" actId="20577"/>
          <ac:spMkLst>
            <pc:docMk/>
            <pc:sldMk cId="1346015372" sldId="268"/>
            <ac:spMk id="4" creationId="{A8A1D31C-9CDA-19B7-DFD9-C62D10F29DE2}"/>
          </ac:spMkLst>
        </pc:spChg>
        <pc:spChg chg="mod">
          <ac:chgData name="Jasmine Rooke" userId="eb0c8e86-a8df-4e23-beba-84836a6a9530" providerId="ADAL" clId="{17056A8E-F81F-430F-984F-4E2D269F379D}" dt="2023-07-13T13:07:06.148" v="719" actId="14100"/>
          <ac:spMkLst>
            <pc:docMk/>
            <pc:sldMk cId="1346015372" sldId="268"/>
            <ac:spMk id="5" creationId="{024998B8-69FF-3E5C-AA2C-5F6ACA2141AB}"/>
          </ac:spMkLst>
        </pc:spChg>
        <pc:spChg chg="mod">
          <ac:chgData name="Jasmine Rooke" userId="eb0c8e86-a8df-4e23-beba-84836a6a9530" providerId="ADAL" clId="{17056A8E-F81F-430F-984F-4E2D269F379D}" dt="2023-07-13T13:07:16.291" v="736"/>
          <ac:spMkLst>
            <pc:docMk/>
            <pc:sldMk cId="1346015372" sldId="268"/>
            <ac:spMk id="6" creationId="{5DDC0ACB-D881-107C-D080-67BE1D75E377}"/>
          </ac:spMkLst>
        </pc:spChg>
        <pc:spChg chg="mod">
          <ac:chgData name="Jasmine Rooke" userId="eb0c8e86-a8df-4e23-beba-84836a6a9530" providerId="ADAL" clId="{17056A8E-F81F-430F-984F-4E2D269F379D}" dt="2023-07-12T20:55:41.887" v="661"/>
          <ac:spMkLst>
            <pc:docMk/>
            <pc:sldMk cId="1346015372" sldId="268"/>
            <ac:spMk id="7" creationId="{33721618-D9E1-BF0F-24F3-BA2B6241BD63}"/>
          </ac:spMkLst>
        </pc:spChg>
        <pc:spChg chg="mod">
          <ac:chgData name="Jasmine Rooke" userId="eb0c8e86-a8df-4e23-beba-84836a6a9530" providerId="ADAL" clId="{17056A8E-F81F-430F-984F-4E2D269F379D}" dt="2023-07-12T20:55:46.798" v="663" actId="20577"/>
          <ac:spMkLst>
            <pc:docMk/>
            <pc:sldMk cId="1346015372" sldId="268"/>
            <ac:spMk id="8" creationId="{006A3E3D-1EE8-BFE1-BE29-B0B23DAE1D17}"/>
          </ac:spMkLst>
        </pc:spChg>
        <pc:spChg chg="mod">
          <ac:chgData name="Jasmine Rooke" userId="eb0c8e86-a8df-4e23-beba-84836a6a9530" providerId="ADAL" clId="{17056A8E-F81F-430F-984F-4E2D269F379D}" dt="2023-07-12T21:00:36.836" v="708" actId="20577"/>
          <ac:spMkLst>
            <pc:docMk/>
            <pc:sldMk cId="1346015372" sldId="268"/>
            <ac:spMk id="9" creationId="{178FDB42-221B-A127-4747-EFEA06453CAB}"/>
          </ac:spMkLst>
        </pc:spChg>
        <pc:spChg chg="mod">
          <ac:chgData name="Jasmine Rooke" userId="eb0c8e86-a8df-4e23-beba-84836a6a9530" providerId="ADAL" clId="{17056A8E-F81F-430F-984F-4E2D269F379D}" dt="2023-07-12T20:50:24.875" v="571"/>
          <ac:spMkLst>
            <pc:docMk/>
            <pc:sldMk cId="1346015372" sldId="268"/>
            <ac:spMk id="10" creationId="{7A40F629-7B8A-5745-9126-5DD5DC82F3AE}"/>
          </ac:spMkLst>
        </pc:spChg>
      </pc:sldChg>
      <pc:sldChg chg="addSp delSp modSp add mod">
        <pc:chgData name="Jasmine Rooke" userId="eb0c8e86-a8df-4e23-beba-84836a6a9530" providerId="ADAL" clId="{17056A8E-F81F-430F-984F-4E2D269F379D}" dt="2023-07-12T21:00:07.463" v="704" actId="20577"/>
        <pc:sldMkLst>
          <pc:docMk/>
          <pc:sldMk cId="353614457" sldId="269"/>
        </pc:sldMkLst>
        <pc:spChg chg="mod">
          <ac:chgData name="Jasmine Rooke" userId="eb0c8e86-a8df-4e23-beba-84836a6a9530" providerId="ADAL" clId="{17056A8E-F81F-430F-984F-4E2D269F379D}" dt="2023-07-12T20:55:58.092" v="664"/>
          <ac:spMkLst>
            <pc:docMk/>
            <pc:sldMk cId="353614457" sldId="269"/>
            <ac:spMk id="5" creationId="{3DA940FE-C7C3-0143-3392-FFF77A43633C}"/>
          </ac:spMkLst>
        </pc:spChg>
        <pc:spChg chg="mod">
          <ac:chgData name="Jasmine Rooke" userId="eb0c8e86-a8df-4e23-beba-84836a6a9530" providerId="ADAL" clId="{17056A8E-F81F-430F-984F-4E2D269F379D}" dt="2023-07-12T20:53:39.851" v="598"/>
          <ac:spMkLst>
            <pc:docMk/>
            <pc:sldMk cId="353614457" sldId="269"/>
            <ac:spMk id="6" creationId="{F22399E6-4C0C-7DD0-051E-AD22ABC8140A}"/>
          </ac:spMkLst>
        </pc:spChg>
        <pc:spChg chg="mod">
          <ac:chgData name="Jasmine Rooke" userId="eb0c8e86-a8df-4e23-beba-84836a6a9530" providerId="ADAL" clId="{17056A8E-F81F-430F-984F-4E2D269F379D}" dt="2023-07-12T20:52:21.158" v="584" actId="404"/>
          <ac:spMkLst>
            <pc:docMk/>
            <pc:sldMk cId="353614457" sldId="269"/>
            <ac:spMk id="7" creationId="{EBAD9BDD-147D-8322-E9CF-055772F3FA83}"/>
          </ac:spMkLst>
        </pc:spChg>
        <pc:spChg chg="mod">
          <ac:chgData name="Jasmine Rooke" userId="eb0c8e86-a8df-4e23-beba-84836a6a9530" providerId="ADAL" clId="{17056A8E-F81F-430F-984F-4E2D269F379D}" dt="2023-07-12T20:52:08.982" v="581" actId="404"/>
          <ac:spMkLst>
            <pc:docMk/>
            <pc:sldMk cId="353614457" sldId="269"/>
            <ac:spMk id="8" creationId="{F059C0A0-861D-1EDC-1B45-358F86EE5BAC}"/>
          </ac:spMkLst>
        </pc:spChg>
        <pc:spChg chg="mod">
          <ac:chgData name="Jasmine Rooke" userId="eb0c8e86-a8df-4e23-beba-84836a6a9530" providerId="ADAL" clId="{17056A8E-F81F-430F-984F-4E2D269F379D}" dt="2023-07-12T20:56:02.793" v="665"/>
          <ac:spMkLst>
            <pc:docMk/>
            <pc:sldMk cId="353614457" sldId="269"/>
            <ac:spMk id="11" creationId="{3427F1BC-5EB4-FB0B-BAC7-DEC7D8713A78}"/>
          </ac:spMkLst>
        </pc:spChg>
        <pc:spChg chg="mod">
          <ac:chgData name="Jasmine Rooke" userId="eb0c8e86-a8df-4e23-beba-84836a6a9530" providerId="ADAL" clId="{17056A8E-F81F-430F-984F-4E2D269F379D}" dt="2023-07-12T20:57:13.651" v="669"/>
          <ac:spMkLst>
            <pc:docMk/>
            <pc:sldMk cId="353614457" sldId="269"/>
            <ac:spMk id="12" creationId="{891DD247-2735-3FE3-1B91-63CF8C63A29E}"/>
          </ac:spMkLst>
        </pc:spChg>
        <pc:spChg chg="mod">
          <ac:chgData name="Jasmine Rooke" userId="eb0c8e86-a8df-4e23-beba-84836a6a9530" providerId="ADAL" clId="{17056A8E-F81F-430F-984F-4E2D269F379D}" dt="2023-07-12T21:00:07.463" v="704" actId="20577"/>
          <ac:spMkLst>
            <pc:docMk/>
            <pc:sldMk cId="353614457" sldId="269"/>
            <ac:spMk id="13" creationId="{6C80EBC8-677D-8E4A-7B44-9ED859E5503E}"/>
          </ac:spMkLst>
        </pc:spChg>
        <pc:spChg chg="mod">
          <ac:chgData name="Jasmine Rooke" userId="eb0c8e86-a8df-4e23-beba-84836a6a9530" providerId="ADAL" clId="{17056A8E-F81F-430F-984F-4E2D269F379D}" dt="2023-07-12T20:54:25.914" v="646" actId="20577"/>
          <ac:spMkLst>
            <pc:docMk/>
            <pc:sldMk cId="353614457" sldId="269"/>
            <ac:spMk id="14" creationId="{567FE860-B262-ED6D-A6EE-E5BB9077FEC5}"/>
          </ac:spMkLst>
        </pc:spChg>
        <pc:spChg chg="mod">
          <ac:chgData name="Jasmine Rooke" userId="eb0c8e86-a8df-4e23-beba-84836a6a9530" providerId="ADAL" clId="{17056A8E-F81F-430F-984F-4E2D269F379D}" dt="2023-07-12T20:53:55.230" v="617" actId="20577"/>
          <ac:spMkLst>
            <pc:docMk/>
            <pc:sldMk cId="353614457" sldId="269"/>
            <ac:spMk id="15" creationId="{37D65F01-546B-8CC2-E799-343A865D7A0F}"/>
          </ac:spMkLst>
        </pc:spChg>
        <pc:spChg chg="mod">
          <ac:chgData name="Jasmine Rooke" userId="eb0c8e86-a8df-4e23-beba-84836a6a9530" providerId="ADAL" clId="{17056A8E-F81F-430F-984F-4E2D269F379D}" dt="2023-07-12T20:59:50.296" v="701" actId="20577"/>
          <ac:spMkLst>
            <pc:docMk/>
            <pc:sldMk cId="353614457" sldId="269"/>
            <ac:spMk id="18" creationId="{99955AF6-1E63-F799-D37E-E59F0BC67E94}"/>
          </ac:spMkLst>
        </pc:spChg>
        <pc:spChg chg="mod">
          <ac:chgData name="Jasmine Rooke" userId="eb0c8e86-a8df-4e23-beba-84836a6a9530" providerId="ADAL" clId="{17056A8E-F81F-430F-984F-4E2D269F379D}" dt="2023-07-12T20:59:29.912" v="695"/>
          <ac:spMkLst>
            <pc:docMk/>
            <pc:sldMk cId="353614457" sldId="269"/>
            <ac:spMk id="19" creationId="{C824C9BD-789F-1A1E-7B56-1F9344B13F6D}"/>
          </ac:spMkLst>
        </pc:spChg>
        <pc:spChg chg="add del">
          <ac:chgData name="Jasmine Rooke" userId="eb0c8e86-a8df-4e23-beba-84836a6a9530" providerId="ADAL" clId="{17056A8E-F81F-430F-984F-4E2D269F379D}" dt="2023-07-12T20:53:31.048" v="593" actId="22"/>
          <ac:spMkLst>
            <pc:docMk/>
            <pc:sldMk cId="353614457" sldId="269"/>
            <ac:spMk id="21" creationId="{34AEB36B-98FB-CD29-47FA-FBE8A466B8B7}"/>
          </ac:spMkLst>
        </pc:spChg>
      </pc:sldChg>
      <pc:sldMasterChg chg="delSp mod addSldLayout delSldLayout modSldLayout sldLayoutOrd">
        <pc:chgData name="Jasmine Rooke" userId="eb0c8e86-a8df-4e23-beba-84836a6a9530" providerId="ADAL" clId="{17056A8E-F81F-430F-984F-4E2D269F379D}" dt="2023-07-12T20:37:09.048" v="408"/>
        <pc:sldMasterMkLst>
          <pc:docMk/>
          <pc:sldMasterMk cId="0" sldId="2147483648"/>
        </pc:sldMasterMkLst>
        <pc:spChg chg="del">
          <ac:chgData name="Jasmine Rooke" userId="eb0c8e86-a8df-4e23-beba-84836a6a9530" providerId="ADAL" clId="{17056A8E-F81F-430F-984F-4E2D269F379D}" dt="2023-07-12T20:04:03.951" v="159" actId="478"/>
          <ac:spMkLst>
            <pc:docMk/>
            <pc:sldMasterMk cId="0" sldId="2147483648"/>
            <ac:spMk id="2" creationId="{00000000-0000-0000-0000-000000000000}"/>
          </ac:spMkLst>
        </pc:spChg>
        <pc:spChg chg="del">
          <ac:chgData name="Jasmine Rooke" userId="eb0c8e86-a8df-4e23-beba-84836a6a9530" providerId="ADAL" clId="{17056A8E-F81F-430F-984F-4E2D269F379D}" dt="2023-07-12T20:04:05.127" v="160" actId="478"/>
          <ac:spMkLst>
            <pc:docMk/>
            <pc:sldMasterMk cId="0" sldId="2147483648"/>
            <ac:spMk id="3" creationId="{00000000-0000-0000-0000-000000000000}"/>
          </ac:spMkLst>
        </pc:spChg>
        <pc:spChg chg="del">
          <ac:chgData name="Jasmine Rooke" userId="eb0c8e86-a8df-4e23-beba-84836a6a9530" providerId="ADAL" clId="{17056A8E-F81F-430F-984F-4E2D269F379D}" dt="2023-07-12T20:04:06.818" v="161" actId="478"/>
          <ac:spMkLst>
            <pc:docMk/>
            <pc:sldMasterMk cId="0" sldId="2147483648"/>
            <ac:spMk id="4" creationId="{00000000-0000-0000-0000-000000000000}"/>
          </ac:spMkLst>
        </pc:spChg>
        <pc:spChg chg="del">
          <ac:chgData name="Jasmine Rooke" userId="eb0c8e86-a8df-4e23-beba-84836a6a9530" providerId="ADAL" clId="{17056A8E-F81F-430F-984F-4E2D269F379D}" dt="2023-07-12T20:04:08.378" v="162" actId="478"/>
          <ac:spMkLst>
            <pc:docMk/>
            <pc:sldMasterMk cId="0" sldId="2147483648"/>
            <ac:spMk id="5" creationId="{00000000-0000-0000-0000-000000000000}"/>
          </ac:spMkLst>
        </pc:spChg>
        <pc:spChg chg="del">
          <ac:chgData name="Jasmine Rooke" userId="eb0c8e86-a8df-4e23-beba-84836a6a9530" providerId="ADAL" clId="{17056A8E-F81F-430F-984F-4E2D269F379D}" dt="2023-07-12T20:04:09.742" v="163" actId="478"/>
          <ac:spMkLst>
            <pc:docMk/>
            <pc:sldMasterMk cId="0" sldId="2147483648"/>
            <ac:spMk id="6" creationId="{00000000-0000-0000-0000-000000000000}"/>
          </ac:spMkLst>
        </pc:spChg>
        <pc:sldLayoutChg chg="del">
          <pc:chgData name="Jasmine Rooke" userId="eb0c8e86-a8df-4e23-beba-84836a6a9530" providerId="ADAL" clId="{17056A8E-F81F-430F-984F-4E2D269F379D}" dt="2023-07-12T20:03:59.634" v="154" actId="2696"/>
          <pc:sldLayoutMkLst>
            <pc:docMk/>
            <pc:sldMasterMk cId="0" sldId="2147483648"/>
            <pc:sldLayoutMk cId="0" sldId="2147483649"/>
          </pc:sldLayoutMkLst>
        </pc:sldLayoutChg>
        <pc:sldLayoutChg chg="del">
          <pc:chgData name="Jasmine Rooke" userId="eb0c8e86-a8df-4e23-beba-84836a6a9530" providerId="ADAL" clId="{17056A8E-F81F-430F-984F-4E2D269F379D}" dt="2023-07-12T20:03:59.635" v="155" actId="2696"/>
          <pc:sldLayoutMkLst>
            <pc:docMk/>
            <pc:sldMasterMk cId="0" sldId="2147483648"/>
            <pc:sldLayoutMk cId="0" sldId="2147483650"/>
          </pc:sldLayoutMkLst>
        </pc:sldLayoutChg>
        <pc:sldLayoutChg chg="del">
          <pc:chgData name="Jasmine Rooke" userId="eb0c8e86-a8df-4e23-beba-84836a6a9530" providerId="ADAL" clId="{17056A8E-F81F-430F-984F-4E2D269F379D}" dt="2023-07-12T20:03:59.637" v="156" actId="2696"/>
          <pc:sldLayoutMkLst>
            <pc:docMk/>
            <pc:sldMasterMk cId="0" sldId="2147483648"/>
            <pc:sldLayoutMk cId="0" sldId="2147483651"/>
          </pc:sldLayoutMkLst>
        </pc:sldLayoutChg>
        <pc:sldLayoutChg chg="del">
          <pc:chgData name="Jasmine Rooke" userId="eb0c8e86-a8df-4e23-beba-84836a6a9530" providerId="ADAL" clId="{17056A8E-F81F-430F-984F-4E2D269F379D}" dt="2023-07-12T20:03:59.638" v="157" actId="2696"/>
          <pc:sldLayoutMkLst>
            <pc:docMk/>
            <pc:sldMasterMk cId="0" sldId="2147483648"/>
            <pc:sldLayoutMk cId="0" sldId="2147483652"/>
          </pc:sldLayoutMkLst>
        </pc:sldLayoutChg>
        <pc:sldLayoutChg chg="del">
          <pc:chgData name="Jasmine Rooke" userId="eb0c8e86-a8df-4e23-beba-84836a6a9530" providerId="ADAL" clId="{17056A8E-F81F-430F-984F-4E2D269F379D}" dt="2023-07-12T20:03:59.639" v="158" actId="2696"/>
          <pc:sldLayoutMkLst>
            <pc:docMk/>
            <pc:sldMasterMk cId="0" sldId="2147483648"/>
            <pc:sldLayoutMk cId="0" sldId="2147483653"/>
          </pc:sldLayoutMkLst>
        </pc:sldLayoutChg>
        <pc:sldLayoutChg chg="del">
          <pc:chgData name="Jasmine Rooke" userId="eb0c8e86-a8df-4e23-beba-84836a6a9530" providerId="ADAL" clId="{17056A8E-F81F-430F-984F-4E2D269F379D}" dt="2023-07-12T20:03:59.630" v="153" actId="2696"/>
          <pc:sldLayoutMkLst>
            <pc:docMk/>
            <pc:sldMasterMk cId="0" sldId="2147483648"/>
            <pc:sldLayoutMk cId="0" sldId="2147483654"/>
          </pc:sldLayoutMkLst>
        </pc:sldLayoutChg>
        <pc:sldLayoutChg chg="del">
          <pc:chgData name="Jasmine Rooke" userId="eb0c8e86-a8df-4e23-beba-84836a6a9530" providerId="ADAL" clId="{17056A8E-F81F-430F-984F-4E2D269F379D}" dt="2023-07-12T20:03:53.985" v="150" actId="2696"/>
          <pc:sldLayoutMkLst>
            <pc:docMk/>
            <pc:sldMasterMk cId="0" sldId="2147483648"/>
            <pc:sldLayoutMk cId="0" sldId="2147483656"/>
          </pc:sldLayoutMkLst>
        </pc:sldLayoutChg>
        <pc:sldLayoutChg chg="del">
          <pc:chgData name="Jasmine Rooke" userId="eb0c8e86-a8df-4e23-beba-84836a6a9530" providerId="ADAL" clId="{17056A8E-F81F-430F-984F-4E2D269F379D}" dt="2023-07-12T20:03:53.986" v="151" actId="2696"/>
          <pc:sldLayoutMkLst>
            <pc:docMk/>
            <pc:sldMasterMk cId="0" sldId="2147483648"/>
            <pc:sldLayoutMk cId="0" sldId="2147483657"/>
          </pc:sldLayoutMkLst>
        </pc:sldLayoutChg>
        <pc:sldLayoutChg chg="del">
          <pc:chgData name="Jasmine Rooke" userId="eb0c8e86-a8df-4e23-beba-84836a6a9530" providerId="ADAL" clId="{17056A8E-F81F-430F-984F-4E2D269F379D}" dt="2023-07-12T20:03:53.986" v="152" actId="2696"/>
          <pc:sldLayoutMkLst>
            <pc:docMk/>
            <pc:sldMasterMk cId="0" sldId="2147483648"/>
            <pc:sldLayoutMk cId="0" sldId="2147483658"/>
          </pc:sldLayoutMkLst>
        </pc:sldLayoutChg>
        <pc:sldLayoutChg chg="del">
          <pc:chgData name="Jasmine Rooke" userId="eb0c8e86-a8df-4e23-beba-84836a6a9530" providerId="ADAL" clId="{17056A8E-F81F-430F-984F-4E2D269F379D}" dt="2023-07-12T20:03:53.981" v="149" actId="2696"/>
          <pc:sldLayoutMkLst>
            <pc:docMk/>
            <pc:sldMasterMk cId="0" sldId="2147483648"/>
            <pc:sldLayoutMk cId="0" sldId="2147483659"/>
          </pc:sldLayoutMkLst>
        </pc:sldLayoutChg>
        <pc:sldLayoutChg chg="addSp delSp modSp new mod ord">
          <pc:chgData name="Jasmine Rooke" userId="eb0c8e86-a8df-4e23-beba-84836a6a9530" providerId="ADAL" clId="{17056A8E-F81F-430F-984F-4E2D269F379D}" dt="2023-07-12T20:37:09.048" v="408"/>
          <pc:sldLayoutMkLst>
            <pc:docMk/>
            <pc:sldMasterMk cId="0" sldId="2147483648"/>
            <pc:sldLayoutMk cId="3220670947" sldId="2147483660"/>
          </pc:sldLayoutMkLst>
          <pc:spChg chg="del">
            <ac:chgData name="Jasmine Rooke" userId="eb0c8e86-a8df-4e23-beba-84836a6a9530" providerId="ADAL" clId="{17056A8E-F81F-430F-984F-4E2D269F379D}" dt="2023-07-12T20:02:54.935" v="143" actId="478"/>
            <ac:spMkLst>
              <pc:docMk/>
              <pc:sldMasterMk cId="0" sldId="2147483648"/>
              <pc:sldLayoutMk cId="3220670947" sldId="2147483660"/>
              <ac:spMk id="2" creationId="{94EA0967-0F80-18BD-4F8B-0AE014198E5A}"/>
            </ac:spMkLst>
          </pc:spChg>
          <pc:spChg chg="del">
            <ac:chgData name="Jasmine Rooke" userId="eb0c8e86-a8df-4e23-beba-84836a6a9530" providerId="ADAL" clId="{17056A8E-F81F-430F-984F-4E2D269F379D}" dt="2023-07-12T20:02:58.001" v="144" actId="478"/>
            <ac:spMkLst>
              <pc:docMk/>
              <pc:sldMasterMk cId="0" sldId="2147483648"/>
              <pc:sldLayoutMk cId="3220670947" sldId="2147483660"/>
              <ac:spMk id="3" creationId="{2DE07FC3-4244-66D6-E005-7018658E59DB}"/>
            </ac:spMkLst>
          </pc:spChg>
          <pc:spChg chg="del">
            <ac:chgData name="Jasmine Rooke" userId="eb0c8e86-a8df-4e23-beba-84836a6a9530" providerId="ADAL" clId="{17056A8E-F81F-430F-984F-4E2D269F379D}" dt="2023-07-12T20:03:02.519" v="145" actId="478"/>
            <ac:spMkLst>
              <pc:docMk/>
              <pc:sldMasterMk cId="0" sldId="2147483648"/>
              <pc:sldLayoutMk cId="3220670947" sldId="2147483660"/>
              <ac:spMk id="4" creationId="{AE590C76-9CFD-60D4-9A6A-003A881F00A7}"/>
            </ac:spMkLst>
          </pc:spChg>
          <pc:spChg chg="del">
            <ac:chgData name="Jasmine Rooke" userId="eb0c8e86-a8df-4e23-beba-84836a6a9530" providerId="ADAL" clId="{17056A8E-F81F-430F-984F-4E2D269F379D}" dt="2023-07-12T20:03:04.400" v="146" actId="478"/>
            <ac:spMkLst>
              <pc:docMk/>
              <pc:sldMasterMk cId="0" sldId="2147483648"/>
              <pc:sldLayoutMk cId="3220670947" sldId="2147483660"/>
              <ac:spMk id="5" creationId="{9C8B84C0-04B7-FBF5-F6C7-A1B8F09BC760}"/>
            </ac:spMkLst>
          </pc:spChg>
          <pc:spChg chg="mod">
            <ac:chgData name="Jasmine Rooke" userId="eb0c8e86-a8df-4e23-beba-84836a6a9530" providerId="ADAL" clId="{17056A8E-F81F-430F-984F-4E2D269F379D}" dt="2023-07-12T20:03:04.785" v="147"/>
            <ac:spMkLst>
              <pc:docMk/>
              <pc:sldMasterMk cId="0" sldId="2147483648"/>
              <pc:sldLayoutMk cId="3220670947" sldId="2147483660"/>
              <ac:spMk id="7" creationId="{CD32C71B-B1BE-2384-E8E2-1CA20A9ADB5A}"/>
            </ac:spMkLst>
          </pc:spChg>
          <pc:spChg chg="mod">
            <ac:chgData name="Jasmine Rooke" userId="eb0c8e86-a8df-4e23-beba-84836a6a9530" providerId="ADAL" clId="{17056A8E-F81F-430F-984F-4E2D269F379D}" dt="2023-07-12T20:03:04.785" v="147"/>
            <ac:spMkLst>
              <pc:docMk/>
              <pc:sldMasterMk cId="0" sldId="2147483648"/>
              <pc:sldLayoutMk cId="3220670947" sldId="2147483660"/>
              <ac:spMk id="9" creationId="{0CF26404-FCEC-C280-3C68-FDCD847B18A9}"/>
            </ac:spMkLst>
          </pc:spChg>
          <pc:spChg chg="mod">
            <ac:chgData name="Jasmine Rooke" userId="eb0c8e86-a8df-4e23-beba-84836a6a9530" providerId="ADAL" clId="{17056A8E-F81F-430F-984F-4E2D269F379D}" dt="2023-07-12T20:03:04.785" v="147"/>
            <ac:spMkLst>
              <pc:docMk/>
              <pc:sldMasterMk cId="0" sldId="2147483648"/>
              <pc:sldLayoutMk cId="3220670947" sldId="2147483660"/>
              <ac:spMk id="11" creationId="{C07739C0-1BED-4499-5501-90E74824B3FA}"/>
            </ac:spMkLst>
          </pc:spChg>
          <pc:spChg chg="mod">
            <ac:chgData name="Jasmine Rooke" userId="eb0c8e86-a8df-4e23-beba-84836a6a9530" providerId="ADAL" clId="{17056A8E-F81F-430F-984F-4E2D269F379D}" dt="2023-07-12T20:03:04.785" v="147"/>
            <ac:spMkLst>
              <pc:docMk/>
              <pc:sldMasterMk cId="0" sldId="2147483648"/>
              <pc:sldLayoutMk cId="3220670947" sldId="2147483660"/>
              <ac:spMk id="13" creationId="{13B65ED0-2767-589C-6945-739F5988788E}"/>
            </ac:spMkLst>
          </pc:spChg>
          <pc:spChg chg="add del mod">
            <ac:chgData name="Jasmine Rooke" userId="eb0c8e86-a8df-4e23-beba-84836a6a9530" providerId="ADAL" clId="{17056A8E-F81F-430F-984F-4E2D269F379D}" dt="2023-07-12T20:37:03.339" v="404" actId="478"/>
            <ac:spMkLst>
              <pc:docMk/>
              <pc:sldMasterMk cId="0" sldId="2147483648"/>
              <pc:sldLayoutMk cId="3220670947" sldId="2147483660"/>
              <ac:spMk id="14" creationId="{8A49B7C1-9993-261D-8580-3EE62E41A71F}"/>
            </ac:spMkLst>
          </pc:spChg>
          <pc:spChg chg="add mod">
            <ac:chgData name="Jasmine Rooke" userId="eb0c8e86-a8df-4e23-beba-84836a6a9530" providerId="ADAL" clId="{17056A8E-F81F-430F-984F-4E2D269F379D}" dt="2023-07-12T20:37:09.048" v="408"/>
            <ac:spMkLst>
              <pc:docMk/>
              <pc:sldMasterMk cId="0" sldId="2147483648"/>
              <pc:sldLayoutMk cId="3220670947" sldId="2147483660"/>
              <ac:spMk id="19" creationId="{6670A018-7452-0D44-CC2C-510D83C55B28}"/>
            </ac:spMkLst>
          </pc:spChg>
          <pc:grpChg chg="add del mod">
            <ac:chgData name="Jasmine Rooke" userId="eb0c8e86-a8df-4e23-beba-84836a6a9530" providerId="ADAL" clId="{17056A8E-F81F-430F-984F-4E2D269F379D}" dt="2023-07-12T20:37:07.010" v="406" actId="478"/>
            <ac:grpSpMkLst>
              <pc:docMk/>
              <pc:sldMasterMk cId="0" sldId="2147483648"/>
              <pc:sldLayoutMk cId="3220670947" sldId="2147483660"/>
              <ac:grpSpMk id="6" creationId="{1DB73143-7E86-6D1F-8759-45A4E7CA22C0}"/>
            </ac:grpSpMkLst>
          </pc:grpChg>
          <pc:grpChg chg="add del mod">
            <ac:chgData name="Jasmine Rooke" userId="eb0c8e86-a8df-4e23-beba-84836a6a9530" providerId="ADAL" clId="{17056A8E-F81F-430F-984F-4E2D269F379D}" dt="2023-07-12T20:37:05.185" v="405" actId="478"/>
            <ac:grpSpMkLst>
              <pc:docMk/>
              <pc:sldMasterMk cId="0" sldId="2147483648"/>
              <pc:sldLayoutMk cId="3220670947" sldId="2147483660"/>
              <ac:grpSpMk id="8" creationId="{235DE931-AEE1-5D0F-A76D-C8F0FB9BFAF5}"/>
            </ac:grpSpMkLst>
          </pc:grpChg>
          <pc:grpChg chg="add del mod">
            <ac:chgData name="Jasmine Rooke" userId="eb0c8e86-a8df-4e23-beba-84836a6a9530" providerId="ADAL" clId="{17056A8E-F81F-430F-984F-4E2D269F379D}" dt="2023-07-12T20:37:01.700" v="403" actId="478"/>
            <ac:grpSpMkLst>
              <pc:docMk/>
              <pc:sldMasterMk cId="0" sldId="2147483648"/>
              <pc:sldLayoutMk cId="3220670947" sldId="2147483660"/>
              <ac:grpSpMk id="10" creationId="{9EEC790A-81EB-1D3F-E583-4433F7463A01}"/>
            </ac:grpSpMkLst>
          </pc:grpChg>
          <pc:grpChg chg="add del mod">
            <ac:chgData name="Jasmine Rooke" userId="eb0c8e86-a8df-4e23-beba-84836a6a9530" providerId="ADAL" clId="{17056A8E-F81F-430F-984F-4E2D269F379D}" dt="2023-07-12T20:37:08.569" v="407" actId="478"/>
            <ac:grpSpMkLst>
              <pc:docMk/>
              <pc:sldMasterMk cId="0" sldId="2147483648"/>
              <pc:sldLayoutMk cId="3220670947" sldId="2147483660"/>
              <ac:grpSpMk id="12" creationId="{D48C690D-B708-5BCA-E983-F5150CDFCF8A}"/>
            </ac:grpSpMkLst>
          </pc:grpChg>
          <pc:picChg chg="add mod">
            <ac:chgData name="Jasmine Rooke" userId="eb0c8e86-a8df-4e23-beba-84836a6a9530" providerId="ADAL" clId="{17056A8E-F81F-430F-984F-4E2D269F379D}" dt="2023-07-12T20:37:09.048" v="408"/>
            <ac:picMkLst>
              <pc:docMk/>
              <pc:sldMasterMk cId="0" sldId="2147483648"/>
              <pc:sldLayoutMk cId="3220670947" sldId="2147483660"/>
              <ac:picMk id="15" creationId="{A69AE09B-95F6-4AB8-E605-D9DFF64DDDBE}"/>
            </ac:picMkLst>
          </pc:picChg>
          <pc:picChg chg="add mod">
            <ac:chgData name="Jasmine Rooke" userId="eb0c8e86-a8df-4e23-beba-84836a6a9530" providerId="ADAL" clId="{17056A8E-F81F-430F-984F-4E2D269F379D}" dt="2023-07-12T20:37:09.048" v="408"/>
            <ac:picMkLst>
              <pc:docMk/>
              <pc:sldMasterMk cId="0" sldId="2147483648"/>
              <pc:sldLayoutMk cId="3220670947" sldId="2147483660"/>
              <ac:picMk id="16" creationId="{A76E21C4-7756-1488-004F-7EF17DD1F5C6}"/>
            </ac:picMkLst>
          </pc:picChg>
          <pc:picChg chg="add mod">
            <ac:chgData name="Jasmine Rooke" userId="eb0c8e86-a8df-4e23-beba-84836a6a9530" providerId="ADAL" clId="{17056A8E-F81F-430F-984F-4E2D269F379D}" dt="2023-07-12T20:37:09.048" v="408"/>
            <ac:picMkLst>
              <pc:docMk/>
              <pc:sldMasterMk cId="0" sldId="2147483648"/>
              <pc:sldLayoutMk cId="3220670947" sldId="2147483660"/>
              <ac:picMk id="17" creationId="{D018FA31-8E1C-F999-4DCE-4FC78B82A9CD}"/>
            </ac:picMkLst>
          </pc:picChg>
          <pc:picChg chg="add mod">
            <ac:chgData name="Jasmine Rooke" userId="eb0c8e86-a8df-4e23-beba-84836a6a9530" providerId="ADAL" clId="{17056A8E-F81F-430F-984F-4E2D269F379D}" dt="2023-07-12T20:37:09.048" v="408"/>
            <ac:picMkLst>
              <pc:docMk/>
              <pc:sldMasterMk cId="0" sldId="2147483648"/>
              <pc:sldLayoutMk cId="3220670947" sldId="2147483660"/>
              <ac:picMk id="18" creationId="{831F90E0-7BED-0349-67A4-A06E0A368817}"/>
            </ac:picMkLst>
          </pc:picChg>
        </pc:sldLayoutChg>
        <pc:sldLayoutChg chg="addSp delSp modSp new mod ord">
          <pc:chgData name="Jasmine Rooke" userId="eb0c8e86-a8df-4e23-beba-84836a6a9530" providerId="ADAL" clId="{17056A8E-F81F-430F-984F-4E2D269F379D}" dt="2023-07-12T20:35:29.509" v="398" actId="20578"/>
          <pc:sldLayoutMkLst>
            <pc:docMk/>
            <pc:sldMasterMk cId="0" sldId="2147483648"/>
            <pc:sldLayoutMk cId="330044463" sldId="2147483661"/>
          </pc:sldLayoutMkLst>
          <pc:spChg chg="del">
            <ac:chgData name="Jasmine Rooke" userId="eb0c8e86-a8df-4e23-beba-84836a6a9530" providerId="ADAL" clId="{17056A8E-F81F-430F-984F-4E2D269F379D}" dt="2023-07-12T20:28:06.863" v="351" actId="478"/>
            <ac:spMkLst>
              <pc:docMk/>
              <pc:sldMasterMk cId="0" sldId="2147483648"/>
              <pc:sldLayoutMk cId="330044463" sldId="2147483661"/>
              <ac:spMk id="2" creationId="{3E8AA247-2438-7AF1-EBC9-65CD80A78854}"/>
            </ac:spMkLst>
          </pc:spChg>
          <pc:spChg chg="add mod">
            <ac:chgData name="Jasmine Rooke" userId="eb0c8e86-a8df-4e23-beba-84836a6a9530" providerId="ADAL" clId="{17056A8E-F81F-430F-984F-4E2D269F379D}" dt="2023-07-12T20:28:07.285" v="352"/>
            <ac:spMkLst>
              <pc:docMk/>
              <pc:sldMasterMk cId="0" sldId="2147483648"/>
              <pc:sldLayoutMk cId="330044463" sldId="2147483661"/>
              <ac:spMk id="3" creationId="{EBDC4CF4-8C64-D671-1825-BB126411FB5A}"/>
            </ac:spMkLst>
          </pc:spChg>
          <pc:spChg chg="add mod">
            <ac:chgData name="Jasmine Rooke" userId="eb0c8e86-a8df-4e23-beba-84836a6a9530" providerId="ADAL" clId="{17056A8E-F81F-430F-984F-4E2D269F379D}" dt="2023-07-12T20:28:07.285" v="352"/>
            <ac:spMkLst>
              <pc:docMk/>
              <pc:sldMasterMk cId="0" sldId="2147483648"/>
              <pc:sldLayoutMk cId="330044463" sldId="2147483661"/>
              <ac:spMk id="4" creationId="{82B1BD39-49C3-E655-166D-0D17E1712200}"/>
            </ac:spMkLst>
          </pc:spChg>
          <pc:spChg chg="add mod">
            <ac:chgData name="Jasmine Rooke" userId="eb0c8e86-a8df-4e23-beba-84836a6a9530" providerId="ADAL" clId="{17056A8E-F81F-430F-984F-4E2D269F379D}" dt="2023-07-12T20:28:07.285" v="352"/>
            <ac:spMkLst>
              <pc:docMk/>
              <pc:sldMasterMk cId="0" sldId="2147483648"/>
              <pc:sldLayoutMk cId="330044463" sldId="2147483661"/>
              <ac:spMk id="5" creationId="{822347E2-856B-1CF6-8DB3-A27FDFC95FDA}"/>
            </ac:spMkLst>
          </pc:spChg>
          <pc:spChg chg="add mod">
            <ac:chgData name="Jasmine Rooke" userId="eb0c8e86-a8df-4e23-beba-84836a6a9530" providerId="ADAL" clId="{17056A8E-F81F-430F-984F-4E2D269F379D}" dt="2023-07-12T20:28:07.285" v="352"/>
            <ac:spMkLst>
              <pc:docMk/>
              <pc:sldMasterMk cId="0" sldId="2147483648"/>
              <pc:sldLayoutMk cId="330044463" sldId="2147483661"/>
              <ac:spMk id="6" creationId="{1A996A19-6A01-FA49-9B44-41742C0576F2}"/>
            </ac:spMkLst>
          </pc:spChg>
          <pc:spChg chg="add mod">
            <ac:chgData name="Jasmine Rooke" userId="eb0c8e86-a8df-4e23-beba-84836a6a9530" providerId="ADAL" clId="{17056A8E-F81F-430F-984F-4E2D269F379D}" dt="2023-07-12T20:28:07.285" v="352"/>
            <ac:spMkLst>
              <pc:docMk/>
              <pc:sldMasterMk cId="0" sldId="2147483648"/>
              <pc:sldLayoutMk cId="330044463" sldId="2147483661"/>
              <ac:spMk id="7" creationId="{F8211BB2-4E87-E153-2D98-67C4FDC1109E}"/>
            </ac:spMkLst>
          </pc:spChg>
          <pc:spChg chg="mod">
            <ac:chgData name="Jasmine Rooke" userId="eb0c8e86-a8df-4e23-beba-84836a6a9530" providerId="ADAL" clId="{17056A8E-F81F-430F-984F-4E2D269F379D}" dt="2023-07-12T20:28:07.285" v="352"/>
            <ac:spMkLst>
              <pc:docMk/>
              <pc:sldMasterMk cId="0" sldId="2147483648"/>
              <pc:sldLayoutMk cId="330044463" sldId="2147483661"/>
              <ac:spMk id="9" creationId="{5DF1929F-EE66-316B-736F-6512D9300AB5}"/>
            </ac:spMkLst>
          </pc:spChg>
          <pc:spChg chg="add mod">
            <ac:chgData name="Jasmine Rooke" userId="eb0c8e86-a8df-4e23-beba-84836a6a9530" providerId="ADAL" clId="{17056A8E-F81F-430F-984F-4E2D269F379D}" dt="2023-07-12T20:28:07.285" v="352"/>
            <ac:spMkLst>
              <pc:docMk/>
              <pc:sldMasterMk cId="0" sldId="2147483648"/>
              <pc:sldLayoutMk cId="330044463" sldId="2147483661"/>
              <ac:spMk id="11" creationId="{3BCCDBA5-FC2D-2366-0978-73886BA8178F}"/>
            </ac:spMkLst>
          </pc:spChg>
          <pc:spChg chg="add mod">
            <ac:chgData name="Jasmine Rooke" userId="eb0c8e86-a8df-4e23-beba-84836a6a9530" providerId="ADAL" clId="{17056A8E-F81F-430F-984F-4E2D269F379D}" dt="2023-07-12T20:28:07.285" v="352"/>
            <ac:spMkLst>
              <pc:docMk/>
              <pc:sldMasterMk cId="0" sldId="2147483648"/>
              <pc:sldLayoutMk cId="330044463" sldId="2147483661"/>
              <ac:spMk id="12" creationId="{C29DBC08-8B01-FAC9-F48D-F393F5403B69}"/>
            </ac:spMkLst>
          </pc:spChg>
          <pc:spChg chg="add del">
            <ac:chgData name="Jasmine Rooke" userId="eb0c8e86-a8df-4e23-beba-84836a6a9530" providerId="ADAL" clId="{17056A8E-F81F-430F-984F-4E2D269F379D}" dt="2023-07-12T20:28:36.163" v="354" actId="11529"/>
            <ac:spMkLst>
              <pc:docMk/>
              <pc:sldMasterMk cId="0" sldId="2147483648"/>
              <pc:sldLayoutMk cId="330044463" sldId="2147483661"/>
              <ac:spMk id="13" creationId="{301F85DD-666E-1E3C-D878-E92E3790B848}"/>
            </ac:spMkLst>
          </pc:spChg>
          <pc:spChg chg="add del mod">
            <ac:chgData name="Jasmine Rooke" userId="eb0c8e86-a8df-4e23-beba-84836a6a9530" providerId="ADAL" clId="{17056A8E-F81F-430F-984F-4E2D269F379D}" dt="2023-07-12T20:28:42.385" v="355" actId="478"/>
            <ac:spMkLst>
              <pc:docMk/>
              <pc:sldMasterMk cId="0" sldId="2147483648"/>
              <pc:sldLayoutMk cId="330044463" sldId="2147483661"/>
              <ac:spMk id="14" creationId="{B3B82D09-4082-3909-26D2-738B48151C47}"/>
            </ac:spMkLst>
          </pc:spChg>
          <pc:spChg chg="add del">
            <ac:chgData name="Jasmine Rooke" userId="eb0c8e86-a8df-4e23-beba-84836a6a9530" providerId="ADAL" clId="{17056A8E-F81F-430F-984F-4E2D269F379D}" dt="2023-07-12T20:28:54.444" v="356" actId="11529"/>
            <ac:spMkLst>
              <pc:docMk/>
              <pc:sldMasterMk cId="0" sldId="2147483648"/>
              <pc:sldLayoutMk cId="330044463" sldId="2147483661"/>
              <ac:spMk id="15" creationId="{050BE34C-9097-8718-E754-151CF74A7A71}"/>
            </ac:spMkLst>
          </pc:spChg>
          <pc:spChg chg="add mod">
            <ac:chgData name="Jasmine Rooke" userId="eb0c8e86-a8df-4e23-beba-84836a6a9530" providerId="ADAL" clId="{17056A8E-F81F-430F-984F-4E2D269F379D}" dt="2023-07-12T20:30:38.527" v="368" actId="1037"/>
            <ac:spMkLst>
              <pc:docMk/>
              <pc:sldMasterMk cId="0" sldId="2147483648"/>
              <pc:sldLayoutMk cId="330044463" sldId="2147483661"/>
              <ac:spMk id="16" creationId="{C28945BB-BF52-2824-4713-484C51058F63}"/>
            </ac:spMkLst>
          </pc:spChg>
          <pc:grpChg chg="add del mod">
            <ac:chgData name="Jasmine Rooke" userId="eb0c8e86-a8df-4e23-beba-84836a6a9530" providerId="ADAL" clId="{17056A8E-F81F-430F-984F-4E2D269F379D}" dt="2023-07-12T20:30:21.448" v="365" actId="478"/>
            <ac:grpSpMkLst>
              <pc:docMk/>
              <pc:sldMasterMk cId="0" sldId="2147483648"/>
              <pc:sldLayoutMk cId="330044463" sldId="2147483661"/>
              <ac:grpSpMk id="8" creationId="{61B0982F-879F-B706-7793-BE63C60B9104}"/>
            </ac:grpSpMkLst>
          </pc:grpChg>
          <pc:picChg chg="add mod">
            <ac:chgData name="Jasmine Rooke" userId="eb0c8e86-a8df-4e23-beba-84836a6a9530" providerId="ADAL" clId="{17056A8E-F81F-430F-984F-4E2D269F379D}" dt="2023-07-12T20:28:07.285" v="352"/>
            <ac:picMkLst>
              <pc:docMk/>
              <pc:sldMasterMk cId="0" sldId="2147483648"/>
              <pc:sldLayoutMk cId="330044463" sldId="2147483661"/>
              <ac:picMk id="10" creationId="{F42310E4-B02B-A855-BB26-24004EA017C2}"/>
            </ac:picMkLst>
          </pc:picChg>
        </pc:sldLayoutChg>
        <pc:sldLayoutChg chg="addSp delSp modSp new mod">
          <pc:chgData name="Jasmine Rooke" userId="eb0c8e86-a8df-4e23-beba-84836a6a9530" providerId="ADAL" clId="{17056A8E-F81F-430F-984F-4E2D269F379D}" dt="2023-07-12T20:34:12.744" v="389" actId="6014"/>
          <pc:sldLayoutMkLst>
            <pc:docMk/>
            <pc:sldMasterMk cId="0" sldId="2147483648"/>
            <pc:sldLayoutMk cId="3527684374" sldId="2147483662"/>
          </pc:sldLayoutMkLst>
          <pc:spChg chg="del">
            <ac:chgData name="Jasmine Rooke" userId="eb0c8e86-a8df-4e23-beba-84836a6a9530" providerId="ADAL" clId="{17056A8E-F81F-430F-984F-4E2D269F379D}" dt="2023-07-12T20:32:56.166" v="377" actId="478"/>
            <ac:spMkLst>
              <pc:docMk/>
              <pc:sldMasterMk cId="0" sldId="2147483648"/>
              <pc:sldLayoutMk cId="3527684374" sldId="2147483662"/>
              <ac:spMk id="2" creationId="{9CEB2C88-A135-3E59-16CB-DC2685380065}"/>
            </ac:spMkLst>
          </pc:spChg>
          <pc:spChg chg="add mod">
            <ac:chgData name="Jasmine Rooke" userId="eb0c8e86-a8df-4e23-beba-84836a6a9530" providerId="ADAL" clId="{17056A8E-F81F-430F-984F-4E2D269F379D}" dt="2023-07-12T20:32:56.420" v="378"/>
            <ac:spMkLst>
              <pc:docMk/>
              <pc:sldMasterMk cId="0" sldId="2147483648"/>
              <pc:sldLayoutMk cId="3527684374" sldId="2147483662"/>
              <ac:spMk id="3" creationId="{61AB0F1E-14A0-F0B3-49FE-0797C1CF5A7A}"/>
            </ac:spMkLst>
          </pc:spChg>
          <pc:spChg chg="mod">
            <ac:chgData name="Jasmine Rooke" userId="eb0c8e86-a8df-4e23-beba-84836a6a9530" providerId="ADAL" clId="{17056A8E-F81F-430F-984F-4E2D269F379D}" dt="2023-07-12T20:32:56.420" v="378"/>
            <ac:spMkLst>
              <pc:docMk/>
              <pc:sldMasterMk cId="0" sldId="2147483648"/>
              <pc:sldLayoutMk cId="3527684374" sldId="2147483662"/>
              <ac:spMk id="5" creationId="{E1FF952C-F8AD-CF0E-8E56-6C30E719DADB}"/>
            </ac:spMkLst>
          </pc:spChg>
          <pc:spChg chg="mod">
            <ac:chgData name="Jasmine Rooke" userId="eb0c8e86-a8df-4e23-beba-84836a6a9530" providerId="ADAL" clId="{17056A8E-F81F-430F-984F-4E2D269F379D}" dt="2023-07-12T20:32:56.420" v="378"/>
            <ac:spMkLst>
              <pc:docMk/>
              <pc:sldMasterMk cId="0" sldId="2147483648"/>
              <pc:sldLayoutMk cId="3527684374" sldId="2147483662"/>
              <ac:spMk id="6" creationId="{2A80E2A3-F7D9-3DE8-6F5C-E3ECF4D0084C}"/>
            </ac:spMkLst>
          </pc:spChg>
          <pc:spChg chg="del mod topLvl">
            <ac:chgData name="Jasmine Rooke" userId="eb0c8e86-a8df-4e23-beba-84836a6a9530" providerId="ADAL" clId="{17056A8E-F81F-430F-984F-4E2D269F379D}" dt="2023-07-12T20:33:43.302" v="387" actId="478"/>
            <ac:spMkLst>
              <pc:docMk/>
              <pc:sldMasterMk cId="0" sldId="2147483648"/>
              <pc:sldLayoutMk cId="3527684374" sldId="2147483662"/>
              <ac:spMk id="8" creationId="{6C30B696-51BC-2F98-AB7D-FE70890B228E}"/>
            </ac:spMkLst>
          </pc:spChg>
          <pc:spChg chg="mod">
            <ac:chgData name="Jasmine Rooke" userId="eb0c8e86-a8df-4e23-beba-84836a6a9530" providerId="ADAL" clId="{17056A8E-F81F-430F-984F-4E2D269F379D}" dt="2023-07-12T20:32:56.420" v="378"/>
            <ac:spMkLst>
              <pc:docMk/>
              <pc:sldMasterMk cId="0" sldId="2147483648"/>
              <pc:sldLayoutMk cId="3527684374" sldId="2147483662"/>
              <ac:spMk id="10" creationId="{232C4C13-2AB4-512D-E8AD-CAFC6B217912}"/>
            </ac:spMkLst>
          </pc:spChg>
          <pc:spChg chg="mod">
            <ac:chgData name="Jasmine Rooke" userId="eb0c8e86-a8df-4e23-beba-84836a6a9530" providerId="ADAL" clId="{17056A8E-F81F-430F-984F-4E2D269F379D}" dt="2023-07-12T20:32:56.420" v="378"/>
            <ac:spMkLst>
              <pc:docMk/>
              <pc:sldMasterMk cId="0" sldId="2147483648"/>
              <pc:sldLayoutMk cId="3527684374" sldId="2147483662"/>
              <ac:spMk id="11" creationId="{45FCAD5E-9E14-5CBF-5471-B668E5BEB65D}"/>
            </ac:spMkLst>
          </pc:spChg>
          <pc:spChg chg="add mod">
            <ac:chgData name="Jasmine Rooke" userId="eb0c8e86-a8df-4e23-beba-84836a6a9530" providerId="ADAL" clId="{17056A8E-F81F-430F-984F-4E2D269F379D}" dt="2023-07-12T20:32:56.420" v="378"/>
            <ac:spMkLst>
              <pc:docMk/>
              <pc:sldMasterMk cId="0" sldId="2147483648"/>
              <pc:sldLayoutMk cId="3527684374" sldId="2147483662"/>
              <ac:spMk id="12" creationId="{B49DF543-176A-6E79-6030-8583D1706B1C}"/>
            </ac:spMkLst>
          </pc:spChg>
          <pc:spChg chg="add del">
            <ac:chgData name="Jasmine Rooke" userId="eb0c8e86-a8df-4e23-beba-84836a6a9530" providerId="ADAL" clId="{17056A8E-F81F-430F-984F-4E2D269F379D}" dt="2023-07-12T20:33:19.279" v="380" actId="11529"/>
            <ac:spMkLst>
              <pc:docMk/>
              <pc:sldMasterMk cId="0" sldId="2147483648"/>
              <pc:sldLayoutMk cId="3527684374" sldId="2147483662"/>
              <ac:spMk id="13" creationId="{123F97D9-83BD-612A-0E83-351829115EA6}"/>
            </ac:spMkLst>
          </pc:spChg>
          <pc:spChg chg="add mod">
            <ac:chgData name="Jasmine Rooke" userId="eb0c8e86-a8df-4e23-beba-84836a6a9530" providerId="ADAL" clId="{17056A8E-F81F-430F-984F-4E2D269F379D}" dt="2023-07-12T20:33:48.671" v="388" actId="1076"/>
            <ac:spMkLst>
              <pc:docMk/>
              <pc:sldMasterMk cId="0" sldId="2147483648"/>
              <pc:sldLayoutMk cId="3527684374" sldId="2147483662"/>
              <ac:spMk id="14" creationId="{DF1E5B49-ED93-5252-3192-4ACD737AC10D}"/>
            </ac:spMkLst>
          </pc:spChg>
          <pc:grpChg chg="add mod">
            <ac:chgData name="Jasmine Rooke" userId="eb0c8e86-a8df-4e23-beba-84836a6a9530" providerId="ADAL" clId="{17056A8E-F81F-430F-984F-4E2D269F379D}" dt="2023-07-12T20:32:56.420" v="378"/>
            <ac:grpSpMkLst>
              <pc:docMk/>
              <pc:sldMasterMk cId="0" sldId="2147483648"/>
              <pc:sldLayoutMk cId="3527684374" sldId="2147483662"/>
              <ac:grpSpMk id="4" creationId="{0C97B60D-EAB3-FAF6-1FAF-20C9B557A153}"/>
            </ac:grpSpMkLst>
          </pc:grpChg>
          <pc:grpChg chg="add del mod">
            <ac:chgData name="Jasmine Rooke" userId="eb0c8e86-a8df-4e23-beba-84836a6a9530" providerId="ADAL" clId="{17056A8E-F81F-430F-984F-4E2D269F379D}" dt="2023-07-12T20:33:07.104" v="379" actId="165"/>
            <ac:grpSpMkLst>
              <pc:docMk/>
              <pc:sldMasterMk cId="0" sldId="2147483648"/>
              <pc:sldLayoutMk cId="3527684374" sldId="2147483662"/>
              <ac:grpSpMk id="7" creationId="{92F3AD33-7801-3C75-4689-EF06FDFEFC24}"/>
            </ac:grpSpMkLst>
          </pc:grpChg>
          <pc:grpChg chg="add mod">
            <ac:chgData name="Jasmine Rooke" userId="eb0c8e86-a8df-4e23-beba-84836a6a9530" providerId="ADAL" clId="{17056A8E-F81F-430F-984F-4E2D269F379D}" dt="2023-07-12T20:32:56.420" v="378"/>
            <ac:grpSpMkLst>
              <pc:docMk/>
              <pc:sldMasterMk cId="0" sldId="2147483648"/>
              <pc:sldLayoutMk cId="3527684374" sldId="2147483662"/>
              <ac:grpSpMk id="9" creationId="{9788B213-4E56-D139-C23E-C0185D6D43A9}"/>
            </ac:grpSpMkLst>
          </pc:grpChg>
        </pc:sldLayoutChg>
        <pc:sldLayoutChg chg="addSp delSp modSp new mod ord">
          <pc:chgData name="Jasmine Rooke" userId="eb0c8e86-a8df-4e23-beba-84836a6a9530" providerId="ADAL" clId="{17056A8E-F81F-430F-984F-4E2D269F379D}" dt="2023-07-12T20:35:27.869" v="397" actId="20578"/>
          <pc:sldLayoutMkLst>
            <pc:docMk/>
            <pc:sldMasterMk cId="0" sldId="2147483648"/>
            <pc:sldLayoutMk cId="932346559" sldId="2147483663"/>
          </pc:sldLayoutMkLst>
          <pc:spChg chg="del">
            <ac:chgData name="Jasmine Rooke" userId="eb0c8e86-a8df-4e23-beba-84836a6a9530" providerId="ADAL" clId="{17056A8E-F81F-430F-984F-4E2D269F379D}" dt="2023-07-12T20:35:04.259" v="393" actId="478"/>
            <ac:spMkLst>
              <pc:docMk/>
              <pc:sldMasterMk cId="0" sldId="2147483648"/>
              <pc:sldLayoutMk cId="932346559" sldId="2147483663"/>
              <ac:spMk id="2" creationId="{19C759F7-D977-027A-45BC-497BF564D0E5}"/>
            </ac:spMkLst>
          </pc:spChg>
          <pc:spChg chg="add mod">
            <ac:chgData name="Jasmine Rooke" userId="eb0c8e86-a8df-4e23-beba-84836a6a9530" providerId="ADAL" clId="{17056A8E-F81F-430F-984F-4E2D269F379D}" dt="2023-07-12T20:35:04.660" v="394"/>
            <ac:spMkLst>
              <pc:docMk/>
              <pc:sldMasterMk cId="0" sldId="2147483648"/>
              <pc:sldLayoutMk cId="932346559" sldId="2147483663"/>
              <ac:spMk id="3" creationId="{6D594344-BBF0-C4A9-EC80-0DA1B2CD5612}"/>
            </ac:spMkLst>
          </pc:spChg>
          <pc:spChg chg="add mod">
            <ac:chgData name="Jasmine Rooke" userId="eb0c8e86-a8df-4e23-beba-84836a6a9530" providerId="ADAL" clId="{17056A8E-F81F-430F-984F-4E2D269F379D}" dt="2023-07-12T20:35:04.660" v="394"/>
            <ac:spMkLst>
              <pc:docMk/>
              <pc:sldMasterMk cId="0" sldId="2147483648"/>
              <pc:sldLayoutMk cId="932346559" sldId="2147483663"/>
              <ac:spMk id="4" creationId="{BBABBF16-528B-DC29-C22B-A96C17699523}"/>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7/13/2023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al Waves">
    <p:spTree>
      <p:nvGrpSpPr>
        <p:cNvPr id="1" name=""/>
        <p:cNvGrpSpPr/>
        <p:nvPr/>
      </p:nvGrpSpPr>
      <p:grpSpPr>
        <a:xfrm>
          <a:off x="0" y="0"/>
          <a:ext cx="0" cy="0"/>
          <a:chOff x="0" y="0"/>
          <a:chExt cx="0" cy="0"/>
        </a:xfrm>
      </p:grpSpPr>
      <p:pic>
        <p:nvPicPr>
          <p:cNvPr id="15" name="Picture 14" descr="A blue and black wavy shape&#10;&#10;Description automatically generated">
            <a:extLst>
              <a:ext uri="{FF2B5EF4-FFF2-40B4-BE49-F238E27FC236}">
                <a16:creationId xmlns:a16="http://schemas.microsoft.com/office/drawing/2014/main" id="{A69AE09B-95F6-4AB8-E605-D9DFF64DDD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5429" b="68234"/>
          <a:stretch/>
        </p:blipFill>
        <p:spPr>
          <a:xfrm>
            <a:off x="247925" y="8031641"/>
            <a:ext cx="7524475" cy="2026759"/>
          </a:xfrm>
          <a:prstGeom prst="rect">
            <a:avLst/>
          </a:prstGeom>
        </p:spPr>
      </p:pic>
      <p:pic>
        <p:nvPicPr>
          <p:cNvPr id="16" name="Picture 15" descr="A blue and black wave&#10;&#10;Description automatically generated">
            <a:extLst>
              <a:ext uri="{FF2B5EF4-FFF2-40B4-BE49-F238E27FC236}">
                <a16:creationId xmlns:a16="http://schemas.microsoft.com/office/drawing/2014/main" id="{A76E21C4-7756-1488-004F-7EF17DD1F5C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88" r="1126" b="71864"/>
          <a:stretch/>
        </p:blipFill>
        <p:spPr>
          <a:xfrm>
            <a:off x="-1" y="8492728"/>
            <a:ext cx="7772402" cy="1565672"/>
          </a:xfrm>
          <a:prstGeom prst="rect">
            <a:avLst/>
          </a:prstGeom>
        </p:spPr>
      </p:pic>
      <p:pic>
        <p:nvPicPr>
          <p:cNvPr id="17" name="Picture 16" descr="A blue and black flag&#10;&#10;Description automatically generated">
            <a:extLst>
              <a:ext uri="{FF2B5EF4-FFF2-40B4-BE49-F238E27FC236}">
                <a16:creationId xmlns:a16="http://schemas.microsoft.com/office/drawing/2014/main" id="{D018FA31-8E1C-F999-4DCE-4FC78B82A9C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3981" t="70397" r="1301"/>
          <a:stretch/>
        </p:blipFill>
        <p:spPr>
          <a:xfrm>
            <a:off x="0" y="0"/>
            <a:ext cx="7772400" cy="1961378"/>
          </a:xfrm>
          <a:prstGeom prst="rect">
            <a:avLst/>
          </a:prstGeom>
        </p:spPr>
      </p:pic>
      <p:pic>
        <p:nvPicPr>
          <p:cNvPr id="18" name="Picture 17" descr="A blue and black flag&#10;&#10;Description automatically generated">
            <a:extLst>
              <a:ext uri="{FF2B5EF4-FFF2-40B4-BE49-F238E27FC236}">
                <a16:creationId xmlns:a16="http://schemas.microsoft.com/office/drawing/2014/main" id="{831F90E0-7BED-0349-67A4-A06E0A36881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392" t="70219" r="7017"/>
          <a:stretch/>
        </p:blipFill>
        <p:spPr>
          <a:xfrm>
            <a:off x="-1" y="0"/>
            <a:ext cx="7772401" cy="1761664"/>
          </a:xfrm>
          <a:prstGeom prst="rect">
            <a:avLst/>
          </a:prstGeom>
        </p:spPr>
      </p:pic>
      <p:sp>
        <p:nvSpPr>
          <p:cNvPr id="19" name="Freeform 10">
            <a:extLst>
              <a:ext uri="{FF2B5EF4-FFF2-40B4-BE49-F238E27FC236}">
                <a16:creationId xmlns:a16="http://schemas.microsoft.com/office/drawing/2014/main" id="{6670A018-7452-0D44-CC2C-510D83C55B28}"/>
              </a:ext>
            </a:extLst>
          </p:cNvPr>
          <p:cNvSpPr/>
          <p:nvPr userDrawn="1"/>
        </p:nvSpPr>
        <p:spPr>
          <a:xfrm>
            <a:off x="601957" y="8940799"/>
            <a:ext cx="2081397" cy="680723"/>
          </a:xfrm>
          <a:custGeom>
            <a:avLst/>
            <a:gdLst/>
            <a:ahLst/>
            <a:cxnLst/>
            <a:rect l="l" t="t" r="r" b="b"/>
            <a:pathLst>
              <a:path w="2081397" h="680723">
                <a:moveTo>
                  <a:pt x="0" y="0"/>
                </a:moveTo>
                <a:lnTo>
                  <a:pt x="2081397" y="0"/>
                </a:lnTo>
                <a:lnTo>
                  <a:pt x="2081397" y="680722"/>
                </a:lnTo>
                <a:lnTo>
                  <a:pt x="0" y="680722"/>
                </a:lnTo>
                <a:lnTo>
                  <a:pt x="0" y="0"/>
                </a:lnTo>
                <a:close/>
              </a:path>
            </a:pathLst>
          </a:custGeom>
          <a:blipFill>
            <a:blip r:embed="rId6"/>
            <a:stretch>
              <a:fillRect/>
            </a:stretch>
          </a:blipFill>
        </p:spPr>
      </p:sp>
    </p:spTree>
    <p:extLst>
      <p:ext uri="{BB962C8B-B14F-4D97-AF65-F5344CB8AC3E}">
        <p14:creationId xmlns:p14="http://schemas.microsoft.com/office/powerpoint/2010/main" val="322067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Swirl">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EBDC4CF4-8C64-D671-1825-BB126411FB5A}"/>
              </a:ext>
            </a:extLst>
          </p:cNvPr>
          <p:cNvSpPr/>
          <p:nvPr userDrawn="1"/>
        </p:nvSpPr>
        <p:spPr>
          <a:xfrm rot="5400000">
            <a:off x="6336241" y="7887278"/>
            <a:ext cx="586317" cy="2286000"/>
          </a:xfrm>
          <a:prstGeom prst="rect">
            <a:avLst/>
          </a:prstGeom>
          <a:solidFill>
            <a:srgbClr val="0080C1"/>
          </a:solidFill>
        </p:spPr>
      </p:sp>
      <p:sp>
        <p:nvSpPr>
          <p:cNvPr id="4" name="Freeform 11">
            <a:extLst>
              <a:ext uri="{FF2B5EF4-FFF2-40B4-BE49-F238E27FC236}">
                <a16:creationId xmlns:a16="http://schemas.microsoft.com/office/drawing/2014/main" id="{82B1BD39-49C3-E655-166D-0D17E1712200}"/>
              </a:ext>
            </a:extLst>
          </p:cNvPr>
          <p:cNvSpPr/>
          <p:nvPr userDrawn="1"/>
        </p:nvSpPr>
        <p:spPr>
          <a:xfrm rot="5400000">
            <a:off x="5586340" y="7415141"/>
            <a:ext cx="586317" cy="3785802"/>
          </a:xfrm>
          <a:prstGeom prst="rect">
            <a:avLst/>
          </a:prstGeom>
          <a:solidFill>
            <a:srgbClr val="0080C1"/>
          </a:solidFill>
        </p:spPr>
      </p:sp>
      <p:sp>
        <p:nvSpPr>
          <p:cNvPr id="5" name="Freeform 11">
            <a:extLst>
              <a:ext uri="{FF2B5EF4-FFF2-40B4-BE49-F238E27FC236}">
                <a16:creationId xmlns:a16="http://schemas.microsoft.com/office/drawing/2014/main" id="{822347E2-856B-1CF6-8DB3-A27FDFC95FDA}"/>
              </a:ext>
            </a:extLst>
          </p:cNvPr>
          <p:cNvSpPr/>
          <p:nvPr userDrawn="1"/>
        </p:nvSpPr>
        <p:spPr>
          <a:xfrm rot="5400000">
            <a:off x="4890413" y="7205126"/>
            <a:ext cx="586317" cy="5185543"/>
          </a:xfrm>
          <a:prstGeom prst="rect">
            <a:avLst/>
          </a:prstGeom>
          <a:solidFill>
            <a:srgbClr val="0080C1"/>
          </a:solidFill>
        </p:spPr>
      </p:sp>
      <p:sp>
        <p:nvSpPr>
          <p:cNvPr id="6" name="Freeform 5">
            <a:extLst>
              <a:ext uri="{FF2B5EF4-FFF2-40B4-BE49-F238E27FC236}">
                <a16:creationId xmlns:a16="http://schemas.microsoft.com/office/drawing/2014/main" id="{1A996A19-6A01-FA49-9B44-41742C0576F2}"/>
              </a:ext>
            </a:extLst>
          </p:cNvPr>
          <p:cNvSpPr/>
          <p:nvPr userDrawn="1"/>
        </p:nvSpPr>
        <p:spPr>
          <a:xfrm flipV="1">
            <a:off x="0" y="7944686"/>
            <a:ext cx="7772400" cy="2146370"/>
          </a:xfrm>
          <a:custGeom>
            <a:avLst/>
            <a:gdLst/>
            <a:ahLst/>
            <a:cxnLst/>
            <a:rect l="l" t="t" r="r" b="b"/>
            <a:pathLst>
              <a:path w="11040639" h="3325993">
                <a:moveTo>
                  <a:pt x="0" y="3325992"/>
                </a:moveTo>
                <a:lnTo>
                  <a:pt x="11040639" y="3325992"/>
                </a:lnTo>
                <a:lnTo>
                  <a:pt x="11040639" y="0"/>
                </a:lnTo>
                <a:lnTo>
                  <a:pt x="0" y="0"/>
                </a:lnTo>
                <a:lnTo>
                  <a:pt x="0" y="3325992"/>
                </a:lnTo>
                <a:close/>
              </a:path>
            </a:pathLst>
          </a:custGeom>
          <a:blipFill>
            <a:blip r:embed="rId2">
              <a:extLst>
                <a:ext uri="{96DAC541-7B7A-43D3-8B79-37D633B846F1}">
                  <asvg:svgBlip xmlns:asvg="http://schemas.microsoft.com/office/drawing/2016/SVG/main" r:embed="rId3"/>
                </a:ext>
              </a:extLst>
            </a:blip>
            <a:stretch>
              <a:fillRect l="-22454" t="-54959" r="-19596"/>
            </a:stretch>
          </a:blipFill>
        </p:spPr>
      </p:sp>
      <p:sp>
        <p:nvSpPr>
          <p:cNvPr id="7" name="Freeform 2">
            <a:extLst>
              <a:ext uri="{FF2B5EF4-FFF2-40B4-BE49-F238E27FC236}">
                <a16:creationId xmlns:a16="http://schemas.microsoft.com/office/drawing/2014/main" id="{F8211BB2-4E87-E153-2D98-67C4FDC1109E}"/>
              </a:ext>
            </a:extLst>
          </p:cNvPr>
          <p:cNvSpPr/>
          <p:nvPr userDrawn="1"/>
        </p:nvSpPr>
        <p:spPr>
          <a:xfrm flipV="1">
            <a:off x="1587" y="-20665"/>
            <a:ext cx="7770814" cy="2208022"/>
          </a:xfrm>
          <a:custGeom>
            <a:avLst/>
            <a:gdLst/>
            <a:ahLst/>
            <a:cxnLst/>
            <a:rect l="l" t="t" r="r" b="b"/>
            <a:pathLst>
              <a:path w="7970025" h="2400970">
                <a:moveTo>
                  <a:pt x="0" y="2400970"/>
                </a:moveTo>
                <a:lnTo>
                  <a:pt x="7970025" y="2400970"/>
                </a:lnTo>
                <a:lnTo>
                  <a:pt x="7970025" y="0"/>
                </a:lnTo>
                <a:lnTo>
                  <a:pt x="0" y="0"/>
                </a:lnTo>
                <a:lnTo>
                  <a:pt x="0" y="2400970"/>
                </a:lnTo>
                <a:close/>
              </a:path>
            </a:pathLst>
          </a:custGeom>
          <a:blipFill>
            <a:blip r:embed="rId2">
              <a:extLst>
                <a:ext uri="{96DAC541-7B7A-43D3-8B79-37D633B846F1}">
                  <asvg:svgBlip xmlns:asvg="http://schemas.microsoft.com/office/drawing/2016/SVG/main" r:embed="rId3"/>
                </a:ext>
              </a:extLst>
            </a:blip>
            <a:stretch>
              <a:fillRect r="-2564" b="-8738"/>
            </a:stretch>
          </a:blipFill>
        </p:spPr>
      </p:sp>
      <p:pic>
        <p:nvPicPr>
          <p:cNvPr id="10" name="Picture 9" descr="A blue rectangle with white dots&#10;&#10;Description automatically generated">
            <a:extLst>
              <a:ext uri="{FF2B5EF4-FFF2-40B4-BE49-F238E27FC236}">
                <a16:creationId xmlns:a16="http://schemas.microsoft.com/office/drawing/2014/main" id="{F42310E4-B02B-A855-BB26-24004EA017C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8465"/>
          <a:stretch/>
        </p:blipFill>
        <p:spPr>
          <a:xfrm>
            <a:off x="4805939" y="7621828"/>
            <a:ext cx="2966462" cy="1064972"/>
          </a:xfrm>
          <a:prstGeom prst="rect">
            <a:avLst/>
          </a:prstGeom>
        </p:spPr>
      </p:pic>
      <p:sp>
        <p:nvSpPr>
          <p:cNvPr id="11" name="Freeform 6">
            <a:extLst>
              <a:ext uri="{FF2B5EF4-FFF2-40B4-BE49-F238E27FC236}">
                <a16:creationId xmlns:a16="http://schemas.microsoft.com/office/drawing/2014/main" id="{3BCCDBA5-FC2D-2366-0978-73886BA8178F}"/>
              </a:ext>
            </a:extLst>
          </p:cNvPr>
          <p:cNvSpPr/>
          <p:nvPr userDrawn="1"/>
        </p:nvSpPr>
        <p:spPr>
          <a:xfrm flipH="1">
            <a:off x="4134124" y="2187277"/>
            <a:ext cx="3638275" cy="2312085"/>
          </a:xfrm>
          <a:custGeom>
            <a:avLst/>
            <a:gdLst/>
            <a:ahLst/>
            <a:cxnLst/>
            <a:rect l="l" t="t" r="r" b="b"/>
            <a:pathLst>
              <a:path w="7674971" h="2312085">
                <a:moveTo>
                  <a:pt x="7674971" y="0"/>
                </a:moveTo>
                <a:lnTo>
                  <a:pt x="0" y="0"/>
                </a:lnTo>
                <a:lnTo>
                  <a:pt x="0" y="2312085"/>
                </a:lnTo>
                <a:lnTo>
                  <a:pt x="7674971" y="2312085"/>
                </a:lnTo>
                <a:lnTo>
                  <a:pt x="7674971" y="0"/>
                </a:lnTo>
                <a:close/>
              </a:path>
            </a:pathLst>
          </a:custGeom>
          <a:blipFill>
            <a:blip r:embed="rId2">
              <a:extLst>
                <a:ext uri="{96DAC541-7B7A-43D3-8B79-37D633B846F1}">
                  <asvg:svgBlip xmlns:asvg="http://schemas.microsoft.com/office/drawing/2016/SVG/main" r:embed="rId3"/>
                </a:ext>
              </a:extLst>
            </a:blip>
            <a:stretch>
              <a:fillRect l="-110950"/>
            </a:stretch>
          </a:blipFill>
        </p:spPr>
      </p:sp>
      <p:sp>
        <p:nvSpPr>
          <p:cNvPr id="12" name="Freeform 16">
            <a:extLst>
              <a:ext uri="{FF2B5EF4-FFF2-40B4-BE49-F238E27FC236}">
                <a16:creationId xmlns:a16="http://schemas.microsoft.com/office/drawing/2014/main" id="{C29DBC08-8B01-FAC9-F48D-F393F5403B69}"/>
              </a:ext>
            </a:extLst>
          </p:cNvPr>
          <p:cNvSpPr/>
          <p:nvPr userDrawn="1"/>
        </p:nvSpPr>
        <p:spPr>
          <a:xfrm>
            <a:off x="5185544" y="8940799"/>
            <a:ext cx="2081397" cy="680723"/>
          </a:xfrm>
          <a:custGeom>
            <a:avLst/>
            <a:gdLst/>
            <a:ahLst/>
            <a:cxnLst/>
            <a:rect l="l" t="t" r="r" b="b"/>
            <a:pathLst>
              <a:path w="2081397" h="680723">
                <a:moveTo>
                  <a:pt x="0" y="0"/>
                </a:moveTo>
                <a:lnTo>
                  <a:pt x="2081397" y="0"/>
                </a:lnTo>
                <a:lnTo>
                  <a:pt x="2081397" y="680722"/>
                </a:lnTo>
                <a:lnTo>
                  <a:pt x="0" y="680722"/>
                </a:lnTo>
                <a:lnTo>
                  <a:pt x="0" y="0"/>
                </a:lnTo>
                <a:close/>
              </a:path>
            </a:pathLst>
          </a:custGeom>
          <a:blipFill>
            <a:blip r:embed="rId5"/>
            <a:stretch>
              <a:fillRect/>
            </a:stretch>
          </a:blipFill>
        </p:spPr>
      </p:sp>
      <p:sp>
        <p:nvSpPr>
          <p:cNvPr id="16" name="Picture Placeholder 15">
            <a:extLst>
              <a:ext uri="{FF2B5EF4-FFF2-40B4-BE49-F238E27FC236}">
                <a16:creationId xmlns:a16="http://schemas.microsoft.com/office/drawing/2014/main" id="{C28945BB-BF52-2824-4713-484C51058F63}"/>
              </a:ext>
            </a:extLst>
          </p:cNvPr>
          <p:cNvSpPr>
            <a:spLocks noGrp="1" noChangeAspect="1"/>
          </p:cNvSpPr>
          <p:nvPr>
            <p:ph type="pic" sz="quarter" idx="10"/>
          </p:nvPr>
        </p:nvSpPr>
        <p:spPr>
          <a:xfrm>
            <a:off x="4343400" y="545386"/>
            <a:ext cx="3264408" cy="3264408"/>
          </a:xfrm>
          <a:prstGeom prst="ellipse">
            <a:avLst/>
          </a:prstGeom>
          <a:ln>
            <a:solidFill>
              <a:schemeClr val="bg1">
                <a:lumMod val="85000"/>
              </a:schemeClr>
            </a:solidFill>
          </a:ln>
        </p:spPr>
        <p:txBody>
          <a:bodyPr/>
          <a:lstStyle/>
          <a:p>
            <a:endParaRPr lang="en-US"/>
          </a:p>
        </p:txBody>
      </p:sp>
    </p:spTree>
    <p:extLst>
      <p:ext uri="{BB962C8B-B14F-4D97-AF65-F5344CB8AC3E}">
        <p14:creationId xmlns:p14="http://schemas.microsoft.com/office/powerpoint/2010/main" val="330044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Feature Ban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61AB0F1E-14A0-F0B3-49FE-0797C1CF5A7A}"/>
              </a:ext>
            </a:extLst>
          </p:cNvPr>
          <p:cNvSpPr/>
          <p:nvPr userDrawn="1"/>
        </p:nvSpPr>
        <p:spPr>
          <a:xfrm>
            <a:off x="-1" y="2127798"/>
            <a:ext cx="7772401" cy="1516581"/>
          </a:xfrm>
          <a:custGeom>
            <a:avLst/>
            <a:gdLst/>
            <a:ahLst/>
            <a:cxnLst/>
            <a:rect l="l" t="t" r="r" b="b"/>
            <a:pathLst>
              <a:path w="2925905" h="514684">
                <a:moveTo>
                  <a:pt x="0" y="0"/>
                </a:moveTo>
                <a:lnTo>
                  <a:pt x="2925905" y="0"/>
                </a:lnTo>
                <a:lnTo>
                  <a:pt x="2925905" y="514684"/>
                </a:lnTo>
                <a:lnTo>
                  <a:pt x="0" y="514684"/>
                </a:lnTo>
                <a:close/>
              </a:path>
            </a:pathLst>
          </a:custGeom>
          <a:solidFill>
            <a:srgbClr val="006469"/>
          </a:solidFill>
        </p:spPr>
      </p:sp>
      <p:grpSp>
        <p:nvGrpSpPr>
          <p:cNvPr id="4" name="Group 5">
            <a:extLst>
              <a:ext uri="{FF2B5EF4-FFF2-40B4-BE49-F238E27FC236}">
                <a16:creationId xmlns:a16="http://schemas.microsoft.com/office/drawing/2014/main" id="{0C97B60D-EAB3-FAF6-1FAF-20C9B557A153}"/>
              </a:ext>
            </a:extLst>
          </p:cNvPr>
          <p:cNvGrpSpPr/>
          <p:nvPr userDrawn="1"/>
        </p:nvGrpSpPr>
        <p:grpSpPr>
          <a:xfrm>
            <a:off x="2544143" y="1544031"/>
            <a:ext cx="2684115" cy="2684115"/>
            <a:chOff x="0" y="0"/>
            <a:chExt cx="812800" cy="812800"/>
          </a:xfrm>
        </p:grpSpPr>
        <p:sp>
          <p:nvSpPr>
            <p:cNvPr id="5" name="Freeform 6">
              <a:extLst>
                <a:ext uri="{FF2B5EF4-FFF2-40B4-BE49-F238E27FC236}">
                  <a16:creationId xmlns:a16="http://schemas.microsoft.com/office/drawing/2014/main" id="{E1FF952C-F8AD-CF0E-8E56-6C30E719DADB}"/>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6" name="TextBox 7">
              <a:extLst>
                <a:ext uri="{FF2B5EF4-FFF2-40B4-BE49-F238E27FC236}">
                  <a16:creationId xmlns:a16="http://schemas.microsoft.com/office/drawing/2014/main" id="{2A80E2A3-F7D9-3DE8-6F5C-E3ECF4D0084C}"/>
                </a:ext>
              </a:extLst>
            </p:cNvPr>
            <p:cNvSpPr txBox="1"/>
            <p:nvPr/>
          </p:nvSpPr>
          <p:spPr>
            <a:xfrm>
              <a:off x="76200" y="57150"/>
              <a:ext cx="660400" cy="679450"/>
            </a:xfrm>
            <a:prstGeom prst="rect">
              <a:avLst/>
            </a:prstGeom>
          </p:spPr>
          <p:txBody>
            <a:bodyPr lIns="50800" tIns="50800" rIns="50800" bIns="50800" rtlCol="0" anchor="ctr"/>
            <a:lstStyle/>
            <a:p>
              <a:pPr algn="ctr">
                <a:lnSpc>
                  <a:spcPts val="1603"/>
                </a:lnSpc>
              </a:pPr>
              <a:endParaRPr/>
            </a:p>
          </p:txBody>
        </p:sp>
      </p:grpSp>
      <p:grpSp>
        <p:nvGrpSpPr>
          <p:cNvPr id="9" name="Group 10">
            <a:extLst>
              <a:ext uri="{FF2B5EF4-FFF2-40B4-BE49-F238E27FC236}">
                <a16:creationId xmlns:a16="http://schemas.microsoft.com/office/drawing/2014/main" id="{9788B213-4E56-D139-C23E-C0185D6D43A9}"/>
              </a:ext>
            </a:extLst>
          </p:cNvPr>
          <p:cNvGrpSpPr/>
          <p:nvPr userDrawn="1"/>
        </p:nvGrpSpPr>
        <p:grpSpPr>
          <a:xfrm>
            <a:off x="865667" y="8034766"/>
            <a:ext cx="6038053" cy="1030392"/>
            <a:chOff x="0" y="0"/>
            <a:chExt cx="2224869" cy="379673"/>
          </a:xfrm>
        </p:grpSpPr>
        <p:sp>
          <p:nvSpPr>
            <p:cNvPr id="10" name="Freeform 11">
              <a:extLst>
                <a:ext uri="{FF2B5EF4-FFF2-40B4-BE49-F238E27FC236}">
                  <a16:creationId xmlns:a16="http://schemas.microsoft.com/office/drawing/2014/main" id="{232C4C13-2AB4-512D-E8AD-CAFC6B217912}"/>
                </a:ext>
              </a:extLst>
            </p:cNvPr>
            <p:cNvSpPr/>
            <p:nvPr/>
          </p:nvSpPr>
          <p:spPr>
            <a:xfrm>
              <a:off x="0" y="0"/>
              <a:ext cx="2224869" cy="379673"/>
            </a:xfrm>
            <a:custGeom>
              <a:avLst/>
              <a:gdLst/>
              <a:ahLst/>
              <a:cxnLst/>
              <a:rect l="l" t="t" r="r" b="b"/>
              <a:pathLst>
                <a:path w="2224869" h="379673">
                  <a:moveTo>
                    <a:pt x="128219" y="0"/>
                  </a:moveTo>
                  <a:lnTo>
                    <a:pt x="2096651" y="0"/>
                  </a:lnTo>
                  <a:cubicBezTo>
                    <a:pt x="2167464" y="0"/>
                    <a:pt x="2224869" y="57406"/>
                    <a:pt x="2224869" y="128219"/>
                  </a:cubicBezTo>
                  <a:lnTo>
                    <a:pt x="2224869" y="251454"/>
                  </a:lnTo>
                  <a:cubicBezTo>
                    <a:pt x="2224869" y="322268"/>
                    <a:pt x="2167464" y="379673"/>
                    <a:pt x="2096651" y="379673"/>
                  </a:cubicBezTo>
                  <a:lnTo>
                    <a:pt x="128219" y="379673"/>
                  </a:lnTo>
                  <a:cubicBezTo>
                    <a:pt x="57406" y="379673"/>
                    <a:pt x="0" y="322268"/>
                    <a:pt x="0" y="251454"/>
                  </a:cubicBezTo>
                  <a:lnTo>
                    <a:pt x="0" y="128219"/>
                  </a:lnTo>
                  <a:cubicBezTo>
                    <a:pt x="0" y="57406"/>
                    <a:pt x="57406" y="0"/>
                    <a:pt x="128219" y="0"/>
                  </a:cubicBezTo>
                  <a:close/>
                </a:path>
              </a:pathLst>
            </a:custGeom>
            <a:solidFill>
              <a:srgbClr val="006469"/>
            </a:solidFill>
          </p:spPr>
        </p:sp>
        <p:sp>
          <p:nvSpPr>
            <p:cNvPr id="11" name="TextBox 12">
              <a:extLst>
                <a:ext uri="{FF2B5EF4-FFF2-40B4-BE49-F238E27FC236}">
                  <a16:creationId xmlns:a16="http://schemas.microsoft.com/office/drawing/2014/main" id="{45FCAD5E-9E14-5CBF-5471-B668E5BEB65D}"/>
                </a:ext>
              </a:extLst>
            </p:cNvPr>
            <p:cNvSpPr txBox="1"/>
            <p:nvPr/>
          </p:nvSpPr>
          <p:spPr>
            <a:xfrm>
              <a:off x="0" y="-28575"/>
              <a:ext cx="812800" cy="841375"/>
            </a:xfrm>
            <a:prstGeom prst="rect">
              <a:avLst/>
            </a:prstGeom>
          </p:spPr>
          <p:txBody>
            <a:bodyPr lIns="11642" tIns="11642" rIns="11642" bIns="11642" rtlCol="0" anchor="ctr"/>
            <a:lstStyle/>
            <a:p>
              <a:pPr algn="ctr">
                <a:lnSpc>
                  <a:spcPts val="2031"/>
                </a:lnSpc>
              </a:pPr>
              <a:endParaRPr/>
            </a:p>
          </p:txBody>
        </p:sp>
      </p:grpSp>
      <p:sp>
        <p:nvSpPr>
          <p:cNvPr id="12" name="Freeform 14">
            <a:extLst>
              <a:ext uri="{FF2B5EF4-FFF2-40B4-BE49-F238E27FC236}">
                <a16:creationId xmlns:a16="http://schemas.microsoft.com/office/drawing/2014/main" id="{B49DF543-176A-6E79-6030-8583D1706B1C}"/>
              </a:ext>
            </a:extLst>
          </p:cNvPr>
          <p:cNvSpPr/>
          <p:nvPr userDrawn="1"/>
        </p:nvSpPr>
        <p:spPr>
          <a:xfrm>
            <a:off x="0" y="9309633"/>
            <a:ext cx="7772400" cy="748767"/>
          </a:xfrm>
          <a:custGeom>
            <a:avLst/>
            <a:gdLst/>
            <a:ahLst/>
            <a:cxnLst/>
            <a:rect l="l" t="t" r="r" b="b"/>
            <a:pathLst>
              <a:path w="2925905" h="337607">
                <a:moveTo>
                  <a:pt x="0" y="0"/>
                </a:moveTo>
                <a:lnTo>
                  <a:pt x="2925905" y="0"/>
                </a:lnTo>
                <a:lnTo>
                  <a:pt x="2925905" y="337607"/>
                </a:lnTo>
                <a:lnTo>
                  <a:pt x="0" y="337607"/>
                </a:lnTo>
                <a:close/>
              </a:path>
            </a:pathLst>
          </a:custGeom>
          <a:solidFill>
            <a:srgbClr val="006469"/>
          </a:solidFill>
        </p:spPr>
      </p:sp>
      <p:sp>
        <p:nvSpPr>
          <p:cNvPr id="14" name="Picture Placeholder 13">
            <a:extLst>
              <a:ext uri="{FF2B5EF4-FFF2-40B4-BE49-F238E27FC236}">
                <a16:creationId xmlns:a16="http://schemas.microsoft.com/office/drawing/2014/main" id="{DF1E5B49-ED93-5252-3192-4ACD737AC10D}"/>
              </a:ext>
            </a:extLst>
          </p:cNvPr>
          <p:cNvSpPr>
            <a:spLocks noGrp="1" noChangeAspect="1"/>
          </p:cNvSpPr>
          <p:nvPr>
            <p:ph type="pic" sz="quarter" idx="10"/>
          </p:nvPr>
        </p:nvSpPr>
        <p:spPr>
          <a:xfrm>
            <a:off x="2641109" y="1642504"/>
            <a:ext cx="2487168" cy="2487168"/>
          </a:xfrm>
          <a:prstGeom prst="ellipse">
            <a:avLst/>
          </a:prstGeom>
          <a:ln>
            <a:solidFill>
              <a:schemeClr val="bg1">
                <a:lumMod val="85000"/>
              </a:schemeClr>
            </a:solidFill>
          </a:ln>
        </p:spPr>
        <p:txBody>
          <a:bodyPr/>
          <a:lstStyle/>
          <a:p>
            <a:endParaRPr lang="en-US"/>
          </a:p>
        </p:txBody>
      </p:sp>
    </p:spTree>
    <p:extLst>
      <p:ext uri="{BB962C8B-B14F-4D97-AF65-F5344CB8AC3E}">
        <p14:creationId xmlns:p14="http://schemas.microsoft.com/office/powerpoint/2010/main" val="3527684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nner">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6D594344-BBF0-C4A9-EC80-0DA1B2CD5612}"/>
              </a:ext>
            </a:extLst>
          </p:cNvPr>
          <p:cNvSpPr/>
          <p:nvPr userDrawn="1"/>
        </p:nvSpPr>
        <p:spPr>
          <a:xfrm>
            <a:off x="1983693" y="0"/>
            <a:ext cx="3805014" cy="3181096"/>
          </a:xfrm>
          <a:custGeom>
            <a:avLst/>
            <a:gdLst/>
            <a:ahLst/>
            <a:cxnLst/>
            <a:rect l="l" t="t" r="r" b="b"/>
            <a:pathLst>
              <a:path w="4975860" h="4837456">
                <a:moveTo>
                  <a:pt x="4975860" y="0"/>
                </a:moveTo>
                <a:lnTo>
                  <a:pt x="4975860" y="3966236"/>
                </a:lnTo>
                <a:lnTo>
                  <a:pt x="2486660" y="4837456"/>
                </a:lnTo>
                <a:lnTo>
                  <a:pt x="0" y="3966236"/>
                </a:lnTo>
                <a:lnTo>
                  <a:pt x="1270" y="3249956"/>
                </a:lnTo>
                <a:lnTo>
                  <a:pt x="6350" y="1194345"/>
                </a:lnTo>
                <a:lnTo>
                  <a:pt x="0" y="0"/>
                </a:lnTo>
                <a:lnTo>
                  <a:pt x="4975860" y="0"/>
                </a:lnTo>
                <a:close/>
              </a:path>
            </a:pathLst>
          </a:custGeom>
          <a:solidFill>
            <a:srgbClr val="A3DBE8"/>
          </a:solidFill>
        </p:spPr>
      </p:sp>
      <p:sp>
        <p:nvSpPr>
          <p:cNvPr id="4" name="Freeform 8">
            <a:extLst>
              <a:ext uri="{FF2B5EF4-FFF2-40B4-BE49-F238E27FC236}">
                <a16:creationId xmlns:a16="http://schemas.microsoft.com/office/drawing/2014/main" id="{BBABBF16-528B-DC29-C22B-A96C17699523}"/>
              </a:ext>
            </a:extLst>
          </p:cNvPr>
          <p:cNvSpPr/>
          <p:nvPr userDrawn="1"/>
        </p:nvSpPr>
        <p:spPr>
          <a:xfrm>
            <a:off x="2845502" y="419559"/>
            <a:ext cx="2081397" cy="680723"/>
          </a:xfrm>
          <a:custGeom>
            <a:avLst/>
            <a:gdLst/>
            <a:ahLst/>
            <a:cxnLst/>
            <a:rect l="l" t="t" r="r" b="b"/>
            <a:pathLst>
              <a:path w="2081397" h="680723">
                <a:moveTo>
                  <a:pt x="0" y="0"/>
                </a:moveTo>
                <a:lnTo>
                  <a:pt x="2081396" y="0"/>
                </a:lnTo>
                <a:lnTo>
                  <a:pt x="2081396" y="680723"/>
                </a:lnTo>
                <a:lnTo>
                  <a:pt x="0" y="680723"/>
                </a:lnTo>
                <a:lnTo>
                  <a:pt x="0" y="0"/>
                </a:lnTo>
                <a:close/>
              </a:path>
            </a:pathLst>
          </a:custGeom>
          <a:blipFill>
            <a:blip r:embed="rId2"/>
            <a:stretch>
              <a:fillRect/>
            </a:stretch>
          </a:blipFill>
        </p:spPr>
      </p:sp>
    </p:spTree>
    <p:extLst>
      <p:ext uri="{BB962C8B-B14F-4D97-AF65-F5344CB8AC3E}">
        <p14:creationId xmlns:p14="http://schemas.microsoft.com/office/powerpoint/2010/main" val="932346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60" r:id="rId2"/>
    <p:sldLayoutId id="2147483661" r:id="rId3"/>
    <p:sldLayoutId id="2147483662" r:id="rId4"/>
    <p:sldLayoutId id="214748366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infonet.bruyere.org/bins/Policies_default.aspx?cid=795&amp;lang=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infonet.bruyere.org/bins/Policies_default.aspx?cid=795&amp;lang=2"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784AD0-FF28-BED1-3859-96A826989E29}"/>
              </a:ext>
            </a:extLst>
          </p:cNvPr>
          <p:cNvSpPr txBox="1"/>
          <p:nvPr/>
        </p:nvSpPr>
        <p:spPr>
          <a:xfrm>
            <a:off x="3505200" y="2514600"/>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B73D1F00-6362-3CF1-9846-6BF1FCF2668F}"/>
              </a:ext>
            </a:extLst>
          </p:cNvPr>
          <p:cNvSpPr txBox="1"/>
          <p:nvPr/>
        </p:nvSpPr>
        <p:spPr>
          <a:xfrm>
            <a:off x="381000" y="609600"/>
            <a:ext cx="7010400" cy="7925246"/>
          </a:xfrm>
          <a:prstGeom prst="rect">
            <a:avLst/>
          </a:prstGeom>
          <a:noFill/>
        </p:spPr>
        <p:txBody>
          <a:bodyPr wrap="square">
            <a:spAutoFit/>
          </a:bodyPr>
          <a:lstStyle/>
          <a:p>
            <a:pPr algn="ctr"/>
            <a:r>
              <a:rPr lang="en-US" sz="1400" b="1" dirty="0"/>
              <a:t>Research Recruitment Posters</a:t>
            </a:r>
          </a:p>
          <a:p>
            <a:endParaRPr lang="en-US" sz="1100" dirty="0"/>
          </a:p>
          <a:p>
            <a:r>
              <a:rPr lang="en-US" sz="1100" dirty="0"/>
              <a:t>No time to design something new? Use any of the following templates to get started on a recruitment poster.</a:t>
            </a:r>
          </a:p>
          <a:p>
            <a:endParaRPr lang="en-US" sz="1100" dirty="0"/>
          </a:p>
          <a:p>
            <a:r>
              <a:rPr lang="en-US" sz="1100" dirty="0"/>
              <a:t>You are not required to use these templates; however, please note the content is required by the REB, Bruyère’s postering policy, and other considerations to support your recruitment efforts.</a:t>
            </a:r>
          </a:p>
          <a:p>
            <a:endParaRPr lang="en-US" sz="1100" dirty="0"/>
          </a:p>
          <a:p>
            <a:r>
              <a:rPr lang="en-US" sz="1100" b="1" dirty="0">
                <a:highlight>
                  <a:srgbClr val="FFFF00"/>
                </a:highlight>
              </a:rPr>
              <a:t>Research Ethics Board Requirements</a:t>
            </a:r>
          </a:p>
          <a:p>
            <a:endParaRPr lang="en-US" sz="1100" dirty="0"/>
          </a:p>
          <a:p>
            <a:r>
              <a:rPr lang="en-US" sz="1100" dirty="0"/>
              <a:t>Before submitting your poster to the REB, ensure you have included the following:</a:t>
            </a:r>
          </a:p>
          <a:p>
            <a:pPr marL="628650" lvl="1" indent="-171450">
              <a:buFont typeface="Arial" panose="020B0604020202020204" pitchFamily="34" charset="0"/>
              <a:buChar char="•"/>
            </a:pPr>
            <a:r>
              <a:rPr lang="en-US" sz="1100" dirty="0"/>
              <a:t>Study title</a:t>
            </a:r>
          </a:p>
          <a:p>
            <a:pPr marL="628650" lvl="1" indent="-171450">
              <a:buFont typeface="Arial" panose="020B0604020202020204" pitchFamily="34" charset="0"/>
              <a:buChar char="•"/>
            </a:pPr>
            <a:r>
              <a:rPr lang="en-US" sz="1100" dirty="0"/>
              <a:t>Principal Investigator </a:t>
            </a:r>
          </a:p>
          <a:p>
            <a:pPr marL="628650" lvl="1" indent="-171450">
              <a:buFont typeface="Arial" panose="020B0604020202020204" pitchFamily="34" charset="0"/>
              <a:buChar char="•"/>
            </a:pPr>
            <a:r>
              <a:rPr lang="en-US" sz="1100" dirty="0"/>
              <a:t>Brief description of the study </a:t>
            </a:r>
          </a:p>
          <a:p>
            <a:pPr marL="628650" lvl="1" indent="-171450">
              <a:buFont typeface="Arial" panose="020B0604020202020204" pitchFamily="34" charset="0"/>
              <a:buChar char="•"/>
            </a:pPr>
            <a:r>
              <a:rPr lang="en-US" sz="1100" dirty="0"/>
              <a:t>Point form eligibility criteria – (e.g. sex/gender, age range, physical capacity, diagnosis)</a:t>
            </a:r>
          </a:p>
          <a:p>
            <a:pPr marL="628650" lvl="1" indent="-171450">
              <a:buFont typeface="Arial" panose="020B0604020202020204" pitchFamily="34" charset="0"/>
              <a:buChar char="•"/>
            </a:pPr>
            <a:r>
              <a:rPr lang="en-US" sz="1100" dirty="0"/>
              <a:t>Point form participation requirements – (e.g. physical tasks, questionnaires, interviews, sample collection)</a:t>
            </a:r>
          </a:p>
          <a:p>
            <a:pPr marL="628650" lvl="1" indent="-171450">
              <a:buFont typeface="Arial" panose="020B0604020202020204" pitchFamily="34" charset="0"/>
              <a:buChar char="•"/>
            </a:pPr>
            <a:r>
              <a:rPr lang="en-US" sz="1100" dirty="0"/>
              <a:t>Include the following line with your appropriate study number: This study has been reviewed and approved by the Bruyère Research Ethics Board as study # M16-**-***.</a:t>
            </a:r>
          </a:p>
          <a:p>
            <a:pPr marL="628650" lvl="1" indent="-171450">
              <a:buFont typeface="Arial" panose="020B0604020202020204" pitchFamily="34" charset="0"/>
              <a:buChar char="•"/>
            </a:pPr>
            <a:r>
              <a:rPr lang="en-US" sz="1100" dirty="0"/>
              <a:t>Version date</a:t>
            </a:r>
          </a:p>
          <a:p>
            <a:pPr marL="628650" lvl="1" indent="-171450">
              <a:buFont typeface="Arial" panose="020B0604020202020204" pitchFamily="34" charset="0"/>
              <a:buChar char="•"/>
            </a:pPr>
            <a:r>
              <a:rPr lang="en-US" sz="1100" dirty="0"/>
              <a:t>Contact information – who a participant will be reaching out to and an email address and/or telephone number</a:t>
            </a:r>
          </a:p>
          <a:p>
            <a:endParaRPr lang="en-US" sz="1100" dirty="0"/>
          </a:p>
          <a:p>
            <a:r>
              <a:rPr lang="en-US" sz="1100" dirty="0"/>
              <a:t>Other considerations:</a:t>
            </a:r>
          </a:p>
          <a:p>
            <a:pPr marL="628650" lvl="1" indent="-171450">
              <a:buFont typeface="Arial" panose="020B0604020202020204" pitchFamily="34" charset="0"/>
              <a:buChar char="•"/>
            </a:pPr>
            <a:r>
              <a:rPr lang="en-US" sz="1100" dirty="0"/>
              <a:t>If providing compensation to participants, you cannot include a dollar amount, but can include a short statement, such as “You will be compensated for your time.”</a:t>
            </a:r>
          </a:p>
          <a:p>
            <a:pPr marL="628650" lvl="1" indent="-171450">
              <a:buFont typeface="Arial" panose="020B0604020202020204" pitchFamily="34" charset="0"/>
              <a:buChar char="•"/>
            </a:pPr>
            <a:r>
              <a:rPr lang="en-US" sz="1100" dirty="0"/>
              <a:t>If your eligibility criteria or participant requirements are long or detailed, consider using a QR code or website URL to direct readers to more information, or to fill out a contact form to receive more information.</a:t>
            </a:r>
          </a:p>
          <a:p>
            <a:pPr marL="1085850" lvl="2" indent="-171450">
              <a:buFont typeface="Arial" panose="020B0604020202020204" pitchFamily="34" charset="0"/>
              <a:buChar char="•"/>
            </a:pPr>
            <a:r>
              <a:rPr lang="en-US" sz="1100" dirty="0"/>
              <a:t>Studies may be posted on Bruyère’s webpage, www.bruyere.org/en/participate, following the same guidelines above. REB approved bilingual content can be submitted to the Research Communications Manager for posting.</a:t>
            </a:r>
          </a:p>
          <a:p>
            <a:endParaRPr lang="en-US" sz="1100" dirty="0"/>
          </a:p>
          <a:p>
            <a:r>
              <a:rPr lang="en-US" sz="1100" b="1" dirty="0">
                <a:highlight>
                  <a:srgbClr val="FFFF00"/>
                </a:highlight>
              </a:rPr>
              <a:t>Format &amp; Design Tips</a:t>
            </a:r>
          </a:p>
          <a:p>
            <a:endParaRPr lang="en-US" sz="1100" dirty="0"/>
          </a:p>
          <a:p>
            <a:pPr marL="628650" lvl="1" indent="-171450">
              <a:buFont typeface="Arial" panose="020B0604020202020204" pitchFamily="34" charset="0"/>
              <a:buChar char="•"/>
            </a:pPr>
            <a:r>
              <a:rPr lang="en-US" sz="1100" dirty="0"/>
              <a:t>Be succinct. Text-heavy posters are difficult to read when printed. Direct viewers to a website or contact information for more details if necessary.</a:t>
            </a:r>
          </a:p>
          <a:p>
            <a:pPr marL="628650" lvl="1" indent="-171450">
              <a:buFont typeface="Arial" panose="020B0604020202020204" pitchFamily="34" charset="0"/>
              <a:buChar char="•"/>
            </a:pPr>
            <a:r>
              <a:rPr lang="en-US" sz="1100" dirty="0"/>
              <a:t>Avoid jargon, acronyms, or technical language.</a:t>
            </a:r>
          </a:p>
          <a:p>
            <a:pPr marL="628650" lvl="1" indent="-171450">
              <a:buFont typeface="Arial" panose="020B0604020202020204" pitchFamily="34" charset="0"/>
              <a:buChar char="•"/>
            </a:pPr>
            <a:r>
              <a:rPr lang="en-US" sz="1100" dirty="0"/>
              <a:t>Select imagery that is representative of the study.</a:t>
            </a:r>
          </a:p>
          <a:p>
            <a:endParaRPr lang="en-US" sz="1100" dirty="0"/>
          </a:p>
          <a:p>
            <a:r>
              <a:rPr lang="en-US" sz="1100" b="1" dirty="0">
                <a:highlight>
                  <a:srgbClr val="FFFF00"/>
                </a:highlight>
              </a:rPr>
              <a:t>Postering at Bruyère</a:t>
            </a:r>
          </a:p>
          <a:p>
            <a:endParaRPr lang="en-US" sz="1100" dirty="0"/>
          </a:p>
          <a:p>
            <a:pPr marL="628650" lvl="1" indent="-171450">
              <a:buFont typeface="Arial" panose="020B0604020202020204" pitchFamily="34" charset="0"/>
              <a:buChar char="•"/>
            </a:pPr>
            <a:r>
              <a:rPr lang="en-US" sz="1100" dirty="0"/>
              <a:t>Bruyère is a bilingual organization and requires onsite posters to be available in English and French. If you are only recruiting in a single language, you can indicate on the other language poster in the eligibility criteria which language they should expect the study to be conducted in.</a:t>
            </a:r>
          </a:p>
          <a:p>
            <a:pPr marL="628650" lvl="1" indent="-171450">
              <a:buFont typeface="Arial" panose="020B0604020202020204" pitchFamily="34" charset="0"/>
              <a:buChar char="•"/>
            </a:pPr>
            <a:r>
              <a:rPr lang="en-US" sz="1100" dirty="0"/>
              <a:t>As outlined in the </a:t>
            </a:r>
            <a:r>
              <a:rPr lang="en-US" sz="1100" dirty="0">
                <a:hlinkClick r:id="rId2"/>
              </a:rPr>
              <a:t>COMM 01</a:t>
            </a:r>
            <a:r>
              <a:rPr lang="en-US" sz="1100" dirty="0"/>
              <a:t> Policy section 2.2, “Notices on all corporate bulletin boards, including in the elevators, must be approved by the Communications department (RSL: by the Executive Director's administrative assistant).” Once your poster has been approved by the REB, submit your poster to the Research Communications Manager for approval, printing, and postering on Bruyère’s campuses.</a:t>
            </a:r>
          </a:p>
        </p:txBody>
      </p:sp>
    </p:spTree>
    <p:extLst>
      <p:ext uri="{BB962C8B-B14F-4D97-AF65-F5344CB8AC3E}">
        <p14:creationId xmlns:p14="http://schemas.microsoft.com/office/powerpoint/2010/main" val="2657213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45BD19B5-E267-940B-BC45-0B21C5A862B3}"/>
              </a:ext>
            </a:extLst>
          </p:cNvPr>
          <p:cNvSpPr/>
          <p:nvPr/>
        </p:nvSpPr>
        <p:spPr>
          <a:xfrm rot="1196533" flipH="1">
            <a:off x="5262205" y="6749186"/>
            <a:ext cx="2265403" cy="1911434"/>
          </a:xfrm>
          <a:custGeom>
            <a:avLst/>
            <a:gdLst/>
            <a:ahLst/>
            <a:cxnLst/>
            <a:rect l="l" t="t" r="r" b="b"/>
            <a:pathLst>
              <a:path w="2265403" h="1911434">
                <a:moveTo>
                  <a:pt x="2265403" y="0"/>
                </a:moveTo>
                <a:lnTo>
                  <a:pt x="0" y="0"/>
                </a:lnTo>
                <a:lnTo>
                  <a:pt x="0" y="1911434"/>
                </a:lnTo>
                <a:lnTo>
                  <a:pt x="2265403" y="1911434"/>
                </a:lnTo>
                <a:lnTo>
                  <a:pt x="2265403"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a:extLst>
              <a:ext uri="{FF2B5EF4-FFF2-40B4-BE49-F238E27FC236}">
                <a16:creationId xmlns:a16="http://schemas.microsoft.com/office/drawing/2014/main" id="{90C34DEB-1595-8455-05C3-BA9D38F790C2}"/>
              </a:ext>
            </a:extLst>
          </p:cNvPr>
          <p:cNvGrpSpPr/>
          <p:nvPr/>
        </p:nvGrpSpPr>
        <p:grpSpPr>
          <a:xfrm>
            <a:off x="802368" y="4279496"/>
            <a:ext cx="3613784" cy="398228"/>
            <a:chOff x="0" y="0"/>
            <a:chExt cx="2987554" cy="329219"/>
          </a:xfrm>
        </p:grpSpPr>
        <p:sp>
          <p:nvSpPr>
            <p:cNvPr id="4" name="Freeform 4">
              <a:extLst>
                <a:ext uri="{FF2B5EF4-FFF2-40B4-BE49-F238E27FC236}">
                  <a16:creationId xmlns:a16="http://schemas.microsoft.com/office/drawing/2014/main" id="{B0D2FD02-D702-D2E8-C7B2-7C40B0DBD185}"/>
                </a:ext>
              </a:extLst>
            </p:cNvPr>
            <p:cNvSpPr/>
            <p:nvPr/>
          </p:nvSpPr>
          <p:spPr>
            <a:xfrm>
              <a:off x="0" y="0"/>
              <a:ext cx="2987554" cy="329219"/>
            </a:xfrm>
            <a:custGeom>
              <a:avLst/>
              <a:gdLst/>
              <a:ahLst/>
              <a:cxnLst/>
              <a:rect l="l" t="t" r="r" b="b"/>
              <a:pathLst>
                <a:path w="2987554" h="329219">
                  <a:moveTo>
                    <a:pt x="0" y="0"/>
                  </a:moveTo>
                  <a:lnTo>
                    <a:pt x="2987554" y="0"/>
                  </a:lnTo>
                  <a:lnTo>
                    <a:pt x="2987554" y="329219"/>
                  </a:lnTo>
                  <a:lnTo>
                    <a:pt x="0" y="329219"/>
                  </a:lnTo>
                  <a:close/>
                </a:path>
              </a:pathLst>
            </a:custGeom>
            <a:solidFill>
              <a:srgbClr val="16649F"/>
            </a:solidFill>
          </p:spPr>
        </p:sp>
      </p:grpSp>
      <p:sp>
        <p:nvSpPr>
          <p:cNvPr id="5" name="TextBox 7">
            <a:extLst>
              <a:ext uri="{FF2B5EF4-FFF2-40B4-BE49-F238E27FC236}">
                <a16:creationId xmlns:a16="http://schemas.microsoft.com/office/drawing/2014/main" id="{3DA940FE-C7C3-0143-3392-FFF77A43633C}"/>
              </a:ext>
            </a:extLst>
          </p:cNvPr>
          <p:cNvSpPr txBox="1"/>
          <p:nvPr/>
        </p:nvSpPr>
        <p:spPr>
          <a:xfrm>
            <a:off x="630322" y="4712230"/>
            <a:ext cx="3976837" cy="1056700"/>
          </a:xfrm>
          <a:prstGeom prst="rect">
            <a:avLst/>
          </a:prstGeom>
        </p:spPr>
        <p:txBody>
          <a:bodyPr lIns="0" tIns="0" rIns="0" bIns="0" rtlCol="0" anchor="t">
            <a:spAutoFit/>
          </a:bodyPr>
          <a:lstStyle/>
          <a:p>
            <a:pPr marL="388620" lvl="1" indent="-194310">
              <a:lnSpc>
                <a:spcPts val="2844"/>
              </a:lnSpc>
              <a:buFont typeface="Arial"/>
              <a:buChar char="•"/>
            </a:pPr>
            <a:r>
              <a:rPr lang="fr-FR" sz="1800" dirty="0">
                <a:solidFill>
                  <a:srgbClr val="364470"/>
                </a:solidFill>
                <a:latin typeface="Garet Bold"/>
              </a:rPr>
              <a:t>Élément 1</a:t>
            </a:r>
          </a:p>
          <a:p>
            <a:pPr marL="388620" lvl="1" indent="-194310">
              <a:lnSpc>
                <a:spcPts val="2844"/>
              </a:lnSpc>
              <a:buFont typeface="Arial"/>
              <a:buChar char="•"/>
            </a:pPr>
            <a:r>
              <a:rPr lang="fr-FR" sz="1800" dirty="0">
                <a:solidFill>
                  <a:srgbClr val="364470"/>
                </a:solidFill>
                <a:latin typeface="Garet Bold"/>
              </a:rPr>
              <a:t>Élément 2</a:t>
            </a:r>
          </a:p>
          <a:p>
            <a:pPr marL="388620" lvl="1" indent="-194310">
              <a:lnSpc>
                <a:spcPts val="2844"/>
              </a:lnSpc>
              <a:buFont typeface="Arial"/>
              <a:buChar char="•"/>
            </a:pPr>
            <a:r>
              <a:rPr lang="fr-FR" sz="1800" dirty="0">
                <a:solidFill>
                  <a:srgbClr val="364470"/>
                </a:solidFill>
                <a:latin typeface="Garet Bold"/>
              </a:rPr>
              <a:t>Élément 3</a:t>
            </a:r>
          </a:p>
        </p:txBody>
      </p:sp>
      <p:sp>
        <p:nvSpPr>
          <p:cNvPr id="6" name="TextBox 9">
            <a:extLst>
              <a:ext uri="{FF2B5EF4-FFF2-40B4-BE49-F238E27FC236}">
                <a16:creationId xmlns:a16="http://schemas.microsoft.com/office/drawing/2014/main" id="{F22399E6-4C0C-7DD0-051E-AD22ABC8140A}"/>
              </a:ext>
            </a:extLst>
          </p:cNvPr>
          <p:cNvSpPr txBox="1"/>
          <p:nvPr/>
        </p:nvSpPr>
        <p:spPr>
          <a:xfrm>
            <a:off x="894027" y="4295756"/>
            <a:ext cx="3522125" cy="382862"/>
          </a:xfrm>
          <a:prstGeom prst="rect">
            <a:avLst/>
          </a:prstGeom>
        </p:spPr>
        <p:txBody>
          <a:bodyPr lIns="0" tIns="0" rIns="0" bIns="0" rtlCol="0" anchor="t">
            <a:spAutoFit/>
          </a:bodyPr>
          <a:lstStyle/>
          <a:p>
            <a:pPr>
              <a:lnSpc>
                <a:spcPts val="3082"/>
              </a:lnSpc>
            </a:pPr>
            <a:r>
              <a:rPr lang="en-US" sz="2201" spc="90" dirty="0">
                <a:solidFill>
                  <a:srgbClr val="FFFFFF"/>
                </a:solidFill>
                <a:latin typeface="Garet ExtraBold"/>
              </a:rPr>
              <a:t>QUI EST ADMISSIBLE?</a:t>
            </a:r>
          </a:p>
        </p:txBody>
      </p:sp>
      <p:sp>
        <p:nvSpPr>
          <p:cNvPr id="7" name="TextBox 10">
            <a:extLst>
              <a:ext uri="{FF2B5EF4-FFF2-40B4-BE49-F238E27FC236}">
                <a16:creationId xmlns:a16="http://schemas.microsoft.com/office/drawing/2014/main" id="{EBAD9BDD-147D-8322-E9CF-055772F3FA83}"/>
              </a:ext>
            </a:extLst>
          </p:cNvPr>
          <p:cNvSpPr txBox="1"/>
          <p:nvPr/>
        </p:nvSpPr>
        <p:spPr>
          <a:xfrm>
            <a:off x="1930123" y="1499249"/>
            <a:ext cx="3912155" cy="848309"/>
          </a:xfrm>
          <a:prstGeom prst="rect">
            <a:avLst/>
          </a:prstGeom>
        </p:spPr>
        <p:txBody>
          <a:bodyPr lIns="0" tIns="0" rIns="0" bIns="0" rtlCol="0" anchor="t">
            <a:spAutoFit/>
          </a:bodyPr>
          <a:lstStyle/>
          <a:p>
            <a:pPr algn="ctr">
              <a:lnSpc>
                <a:spcPts val="6897"/>
              </a:lnSpc>
            </a:pPr>
            <a:r>
              <a:rPr lang="en-US" sz="4400" dirty="0">
                <a:solidFill>
                  <a:srgbClr val="364470"/>
                </a:solidFill>
                <a:latin typeface="Garet ExtraBold"/>
              </a:rPr>
              <a:t>RECHERCHE</a:t>
            </a:r>
          </a:p>
        </p:txBody>
      </p:sp>
      <p:sp>
        <p:nvSpPr>
          <p:cNvPr id="8" name="TextBox 11">
            <a:extLst>
              <a:ext uri="{FF2B5EF4-FFF2-40B4-BE49-F238E27FC236}">
                <a16:creationId xmlns:a16="http://schemas.microsoft.com/office/drawing/2014/main" id="{F059C0A0-861D-1EDC-1B45-358F86EE5BAC}"/>
              </a:ext>
            </a:extLst>
          </p:cNvPr>
          <p:cNvSpPr txBox="1"/>
          <p:nvPr/>
        </p:nvSpPr>
        <p:spPr>
          <a:xfrm>
            <a:off x="2410311" y="1166957"/>
            <a:ext cx="2951777" cy="448200"/>
          </a:xfrm>
          <a:prstGeom prst="rect">
            <a:avLst/>
          </a:prstGeom>
        </p:spPr>
        <p:txBody>
          <a:bodyPr lIns="0" tIns="0" rIns="0" bIns="0" rtlCol="0" anchor="t">
            <a:spAutoFit/>
          </a:bodyPr>
          <a:lstStyle/>
          <a:p>
            <a:pPr algn="ctr">
              <a:lnSpc>
                <a:spcPts val="3722"/>
              </a:lnSpc>
            </a:pPr>
            <a:r>
              <a:rPr lang="en-US" sz="2400" dirty="0">
                <a:solidFill>
                  <a:srgbClr val="16649F"/>
                </a:solidFill>
                <a:latin typeface="Garet ExtraBold"/>
              </a:rPr>
              <a:t>PARTICIPEZ À LA</a:t>
            </a:r>
          </a:p>
        </p:txBody>
      </p:sp>
      <p:grpSp>
        <p:nvGrpSpPr>
          <p:cNvPr id="9" name="Group 12">
            <a:extLst>
              <a:ext uri="{FF2B5EF4-FFF2-40B4-BE49-F238E27FC236}">
                <a16:creationId xmlns:a16="http://schemas.microsoft.com/office/drawing/2014/main" id="{0B397101-AAC5-96C4-7AD4-C853B5A7310C}"/>
              </a:ext>
            </a:extLst>
          </p:cNvPr>
          <p:cNvGrpSpPr/>
          <p:nvPr/>
        </p:nvGrpSpPr>
        <p:grpSpPr>
          <a:xfrm>
            <a:off x="802368" y="6235087"/>
            <a:ext cx="3613784" cy="398228"/>
            <a:chOff x="0" y="0"/>
            <a:chExt cx="2987554" cy="329219"/>
          </a:xfrm>
        </p:grpSpPr>
        <p:sp>
          <p:nvSpPr>
            <p:cNvPr id="10" name="Freeform 13">
              <a:extLst>
                <a:ext uri="{FF2B5EF4-FFF2-40B4-BE49-F238E27FC236}">
                  <a16:creationId xmlns:a16="http://schemas.microsoft.com/office/drawing/2014/main" id="{438EEA09-BB6F-BE34-4A4C-A7E30DF5CCD3}"/>
                </a:ext>
              </a:extLst>
            </p:cNvPr>
            <p:cNvSpPr/>
            <p:nvPr/>
          </p:nvSpPr>
          <p:spPr>
            <a:xfrm>
              <a:off x="0" y="0"/>
              <a:ext cx="2987554" cy="329219"/>
            </a:xfrm>
            <a:custGeom>
              <a:avLst/>
              <a:gdLst/>
              <a:ahLst/>
              <a:cxnLst/>
              <a:rect l="l" t="t" r="r" b="b"/>
              <a:pathLst>
                <a:path w="2987554" h="329219">
                  <a:moveTo>
                    <a:pt x="0" y="0"/>
                  </a:moveTo>
                  <a:lnTo>
                    <a:pt x="2987554" y="0"/>
                  </a:lnTo>
                  <a:lnTo>
                    <a:pt x="2987554" y="329219"/>
                  </a:lnTo>
                  <a:lnTo>
                    <a:pt x="0" y="329219"/>
                  </a:lnTo>
                  <a:close/>
                </a:path>
              </a:pathLst>
            </a:custGeom>
            <a:solidFill>
              <a:srgbClr val="16649F"/>
            </a:solidFill>
          </p:spPr>
        </p:sp>
      </p:grpSp>
      <p:sp>
        <p:nvSpPr>
          <p:cNvPr id="11" name="TextBox 14">
            <a:extLst>
              <a:ext uri="{FF2B5EF4-FFF2-40B4-BE49-F238E27FC236}">
                <a16:creationId xmlns:a16="http://schemas.microsoft.com/office/drawing/2014/main" id="{3427F1BC-5EB4-FB0B-BAC7-DEC7D8713A78}"/>
              </a:ext>
            </a:extLst>
          </p:cNvPr>
          <p:cNvSpPr txBox="1"/>
          <p:nvPr/>
        </p:nvSpPr>
        <p:spPr>
          <a:xfrm>
            <a:off x="630322" y="6667821"/>
            <a:ext cx="3976837" cy="1056700"/>
          </a:xfrm>
          <a:prstGeom prst="rect">
            <a:avLst/>
          </a:prstGeom>
        </p:spPr>
        <p:txBody>
          <a:bodyPr lIns="0" tIns="0" rIns="0" bIns="0" rtlCol="0" anchor="t">
            <a:spAutoFit/>
          </a:bodyPr>
          <a:lstStyle/>
          <a:p>
            <a:pPr marL="388620" lvl="1" indent="-194310">
              <a:lnSpc>
                <a:spcPts val="2844"/>
              </a:lnSpc>
              <a:buFont typeface="Arial"/>
              <a:buChar char="•"/>
            </a:pPr>
            <a:r>
              <a:rPr lang="fr-FR" sz="1800" dirty="0">
                <a:solidFill>
                  <a:srgbClr val="364470"/>
                </a:solidFill>
                <a:latin typeface="Garet Bold"/>
              </a:rPr>
              <a:t>Élément 1</a:t>
            </a:r>
          </a:p>
          <a:p>
            <a:pPr marL="388620" lvl="1" indent="-194310">
              <a:lnSpc>
                <a:spcPts val="2844"/>
              </a:lnSpc>
              <a:buFont typeface="Arial"/>
              <a:buChar char="•"/>
            </a:pPr>
            <a:r>
              <a:rPr lang="fr-FR" sz="1800" dirty="0">
                <a:solidFill>
                  <a:srgbClr val="364470"/>
                </a:solidFill>
                <a:latin typeface="Garet Bold"/>
              </a:rPr>
              <a:t>Élément 2</a:t>
            </a:r>
          </a:p>
          <a:p>
            <a:pPr marL="388620" lvl="1" indent="-194310">
              <a:lnSpc>
                <a:spcPts val="2844"/>
              </a:lnSpc>
              <a:buFont typeface="Arial"/>
              <a:buChar char="•"/>
            </a:pPr>
            <a:r>
              <a:rPr lang="fr-FR" sz="1800" dirty="0">
                <a:solidFill>
                  <a:srgbClr val="364470"/>
                </a:solidFill>
                <a:latin typeface="Garet Bold"/>
              </a:rPr>
              <a:t>Élément 3</a:t>
            </a:r>
          </a:p>
        </p:txBody>
      </p:sp>
      <p:sp>
        <p:nvSpPr>
          <p:cNvPr id="12" name="TextBox 15">
            <a:extLst>
              <a:ext uri="{FF2B5EF4-FFF2-40B4-BE49-F238E27FC236}">
                <a16:creationId xmlns:a16="http://schemas.microsoft.com/office/drawing/2014/main" id="{891DD247-2735-3FE3-1B91-63CF8C63A29E}"/>
              </a:ext>
            </a:extLst>
          </p:cNvPr>
          <p:cNvSpPr txBox="1"/>
          <p:nvPr/>
        </p:nvSpPr>
        <p:spPr>
          <a:xfrm>
            <a:off x="894027" y="6251347"/>
            <a:ext cx="3522125" cy="382862"/>
          </a:xfrm>
          <a:prstGeom prst="rect">
            <a:avLst/>
          </a:prstGeom>
        </p:spPr>
        <p:txBody>
          <a:bodyPr lIns="0" tIns="0" rIns="0" bIns="0" rtlCol="0" anchor="t">
            <a:spAutoFit/>
          </a:bodyPr>
          <a:lstStyle/>
          <a:p>
            <a:pPr>
              <a:lnSpc>
                <a:spcPts val="3082"/>
              </a:lnSpc>
            </a:pPr>
            <a:r>
              <a:rPr lang="en-US" sz="2201" spc="90" dirty="0">
                <a:solidFill>
                  <a:srgbClr val="FFFFFF"/>
                </a:solidFill>
                <a:latin typeface="Garet ExtraBold"/>
              </a:rPr>
              <a:t>À QUOI S’ATTENDRE?</a:t>
            </a:r>
          </a:p>
        </p:txBody>
      </p:sp>
      <p:sp>
        <p:nvSpPr>
          <p:cNvPr id="13" name="TextBox 16">
            <a:extLst>
              <a:ext uri="{FF2B5EF4-FFF2-40B4-BE49-F238E27FC236}">
                <a16:creationId xmlns:a16="http://schemas.microsoft.com/office/drawing/2014/main" id="{6C80EBC8-677D-8E4A-7B44-9ED859E5503E}"/>
              </a:ext>
            </a:extLst>
          </p:cNvPr>
          <p:cNvSpPr txBox="1"/>
          <p:nvPr/>
        </p:nvSpPr>
        <p:spPr>
          <a:xfrm>
            <a:off x="1029931" y="9319734"/>
            <a:ext cx="5712537" cy="539891"/>
          </a:xfrm>
          <a:prstGeom prst="rect">
            <a:avLst/>
          </a:prstGeom>
        </p:spPr>
        <p:txBody>
          <a:bodyPr lIns="0" tIns="0" rIns="0" bIns="0" rtlCol="0" anchor="t">
            <a:spAutoFit/>
          </a:bodyPr>
          <a:lstStyle/>
          <a:p>
            <a:pPr algn="ctr">
              <a:lnSpc>
                <a:spcPts val="1428"/>
              </a:lnSpc>
            </a:pPr>
            <a:r>
              <a:rPr lang="fr-FR" sz="1200" dirty="0">
                <a:solidFill>
                  <a:srgbClr val="364470"/>
                </a:solidFill>
                <a:latin typeface="Garet"/>
              </a:rPr>
              <a:t>La présente étude a été examinée et approuvée par le comité d’éthique de la recherche de Bruyère en tant qu’étude M16 - ** - ***.</a:t>
            </a:r>
          </a:p>
          <a:p>
            <a:pPr algn="ctr">
              <a:lnSpc>
                <a:spcPts val="1428"/>
              </a:lnSpc>
            </a:pPr>
            <a:r>
              <a:rPr lang="fr-FR" sz="1200" dirty="0">
                <a:solidFill>
                  <a:srgbClr val="364470"/>
                </a:solidFill>
                <a:latin typeface="Garet"/>
              </a:rPr>
              <a:t>Date de la version (jj-mm-</a:t>
            </a:r>
            <a:r>
              <a:rPr lang="fr-FR" sz="1200" dirty="0" err="1">
                <a:solidFill>
                  <a:srgbClr val="364470"/>
                </a:solidFill>
                <a:latin typeface="Garet"/>
              </a:rPr>
              <a:t>aaaa</a:t>
            </a:r>
            <a:r>
              <a:rPr lang="fr-FR" sz="1200" dirty="0">
                <a:solidFill>
                  <a:srgbClr val="364470"/>
                </a:solidFill>
                <a:latin typeface="Garet"/>
              </a:rPr>
              <a:t>)</a:t>
            </a:r>
            <a:endParaRPr lang="en-US" sz="1200" dirty="0">
              <a:solidFill>
                <a:srgbClr val="364470"/>
              </a:solidFill>
              <a:latin typeface="Garet"/>
            </a:endParaRPr>
          </a:p>
        </p:txBody>
      </p:sp>
      <p:sp>
        <p:nvSpPr>
          <p:cNvPr id="14" name="TextBox 17">
            <a:extLst>
              <a:ext uri="{FF2B5EF4-FFF2-40B4-BE49-F238E27FC236}">
                <a16:creationId xmlns:a16="http://schemas.microsoft.com/office/drawing/2014/main" id="{567FE860-B262-ED6D-A6EE-E5BB9077FEC5}"/>
              </a:ext>
            </a:extLst>
          </p:cNvPr>
          <p:cNvSpPr txBox="1"/>
          <p:nvPr/>
        </p:nvSpPr>
        <p:spPr>
          <a:xfrm>
            <a:off x="1897782" y="3802705"/>
            <a:ext cx="3976837" cy="338554"/>
          </a:xfrm>
          <a:prstGeom prst="rect">
            <a:avLst/>
          </a:prstGeom>
        </p:spPr>
        <p:txBody>
          <a:bodyPr lIns="0" tIns="0" rIns="0" bIns="0" rtlCol="0" anchor="t">
            <a:spAutoFit/>
          </a:bodyPr>
          <a:lstStyle/>
          <a:p>
            <a:pPr algn="ctr">
              <a:lnSpc>
                <a:spcPts val="2844"/>
              </a:lnSpc>
            </a:pPr>
            <a:r>
              <a:rPr lang="en-US" sz="1800" dirty="0">
                <a:solidFill>
                  <a:srgbClr val="364470"/>
                </a:solidFill>
                <a:latin typeface="Garet Bold"/>
              </a:rPr>
              <a:t>NOM DU CHERCHEUR PRINCIPAL</a:t>
            </a:r>
          </a:p>
        </p:txBody>
      </p:sp>
      <p:sp>
        <p:nvSpPr>
          <p:cNvPr id="15" name="TextBox 18">
            <a:extLst>
              <a:ext uri="{FF2B5EF4-FFF2-40B4-BE49-F238E27FC236}">
                <a16:creationId xmlns:a16="http://schemas.microsoft.com/office/drawing/2014/main" id="{37D65F01-546B-8CC2-E799-343A865D7A0F}"/>
              </a:ext>
            </a:extLst>
          </p:cNvPr>
          <p:cNvSpPr txBox="1"/>
          <p:nvPr/>
        </p:nvSpPr>
        <p:spPr>
          <a:xfrm>
            <a:off x="1100669" y="3352124"/>
            <a:ext cx="5571062" cy="382862"/>
          </a:xfrm>
          <a:prstGeom prst="rect">
            <a:avLst/>
          </a:prstGeom>
        </p:spPr>
        <p:txBody>
          <a:bodyPr wrap="square" lIns="0" tIns="0" rIns="0" bIns="0" rtlCol="0" anchor="t">
            <a:spAutoFit/>
          </a:bodyPr>
          <a:lstStyle/>
          <a:p>
            <a:pPr algn="ctr">
              <a:lnSpc>
                <a:spcPts val="3082"/>
              </a:lnSpc>
            </a:pPr>
            <a:r>
              <a:rPr lang="en-US" sz="2201" spc="90" dirty="0">
                <a:solidFill>
                  <a:srgbClr val="0080C1"/>
                </a:solidFill>
                <a:latin typeface="Garet ExtraBold"/>
              </a:rPr>
              <a:t>TITRE DE L’ÉTUDE</a:t>
            </a:r>
          </a:p>
        </p:txBody>
      </p:sp>
      <p:grpSp>
        <p:nvGrpSpPr>
          <p:cNvPr id="16" name="Group 19">
            <a:extLst>
              <a:ext uri="{FF2B5EF4-FFF2-40B4-BE49-F238E27FC236}">
                <a16:creationId xmlns:a16="http://schemas.microsoft.com/office/drawing/2014/main" id="{0BC65BF1-B2E8-5FD3-F855-FF648F0B2931}"/>
              </a:ext>
            </a:extLst>
          </p:cNvPr>
          <p:cNvGrpSpPr/>
          <p:nvPr/>
        </p:nvGrpSpPr>
        <p:grpSpPr>
          <a:xfrm>
            <a:off x="838718" y="7904928"/>
            <a:ext cx="3613784" cy="398228"/>
            <a:chOff x="0" y="0"/>
            <a:chExt cx="2987554" cy="329219"/>
          </a:xfrm>
        </p:grpSpPr>
        <p:sp>
          <p:nvSpPr>
            <p:cNvPr id="17" name="Freeform 20">
              <a:extLst>
                <a:ext uri="{FF2B5EF4-FFF2-40B4-BE49-F238E27FC236}">
                  <a16:creationId xmlns:a16="http://schemas.microsoft.com/office/drawing/2014/main" id="{4E3623FB-B87E-4C59-9195-F135A1716491}"/>
                </a:ext>
              </a:extLst>
            </p:cNvPr>
            <p:cNvSpPr/>
            <p:nvPr/>
          </p:nvSpPr>
          <p:spPr>
            <a:xfrm>
              <a:off x="0" y="0"/>
              <a:ext cx="2987554" cy="329219"/>
            </a:xfrm>
            <a:custGeom>
              <a:avLst/>
              <a:gdLst/>
              <a:ahLst/>
              <a:cxnLst/>
              <a:rect l="l" t="t" r="r" b="b"/>
              <a:pathLst>
                <a:path w="2987554" h="329219">
                  <a:moveTo>
                    <a:pt x="0" y="0"/>
                  </a:moveTo>
                  <a:lnTo>
                    <a:pt x="2987554" y="0"/>
                  </a:lnTo>
                  <a:lnTo>
                    <a:pt x="2987554" y="329219"/>
                  </a:lnTo>
                  <a:lnTo>
                    <a:pt x="0" y="329219"/>
                  </a:lnTo>
                  <a:close/>
                </a:path>
              </a:pathLst>
            </a:custGeom>
            <a:solidFill>
              <a:srgbClr val="16649F"/>
            </a:solidFill>
          </p:spPr>
        </p:sp>
      </p:grpSp>
      <p:sp>
        <p:nvSpPr>
          <p:cNvPr id="18" name="TextBox 21">
            <a:extLst>
              <a:ext uri="{FF2B5EF4-FFF2-40B4-BE49-F238E27FC236}">
                <a16:creationId xmlns:a16="http://schemas.microsoft.com/office/drawing/2014/main" id="{99955AF6-1E63-F799-D37E-E59F0BC67E94}"/>
              </a:ext>
            </a:extLst>
          </p:cNvPr>
          <p:cNvSpPr txBox="1"/>
          <p:nvPr/>
        </p:nvSpPr>
        <p:spPr>
          <a:xfrm>
            <a:off x="950062" y="8341256"/>
            <a:ext cx="3976837" cy="697627"/>
          </a:xfrm>
          <a:prstGeom prst="rect">
            <a:avLst/>
          </a:prstGeom>
        </p:spPr>
        <p:txBody>
          <a:bodyPr lIns="0" tIns="0" rIns="0" bIns="0" rtlCol="0" anchor="t">
            <a:spAutoFit/>
          </a:bodyPr>
          <a:lstStyle/>
          <a:p>
            <a:pPr>
              <a:lnSpc>
                <a:spcPts val="2844"/>
              </a:lnSpc>
            </a:pPr>
            <a:r>
              <a:rPr lang="fr-FR" sz="1800" dirty="0">
                <a:solidFill>
                  <a:srgbClr val="364470"/>
                </a:solidFill>
                <a:latin typeface="Garet Bold"/>
              </a:rPr>
              <a:t>Nom</a:t>
            </a:r>
          </a:p>
          <a:p>
            <a:pPr>
              <a:lnSpc>
                <a:spcPts val="2844"/>
              </a:lnSpc>
            </a:pPr>
            <a:r>
              <a:rPr lang="fr-FR" dirty="0">
                <a:solidFill>
                  <a:srgbClr val="364470"/>
                </a:solidFill>
                <a:latin typeface="Garet Bold"/>
              </a:rPr>
              <a:t>N</a:t>
            </a:r>
            <a:r>
              <a:rPr lang="fr-FR" sz="1800" dirty="0">
                <a:solidFill>
                  <a:srgbClr val="364470"/>
                </a:solidFill>
                <a:latin typeface="Garet Bold"/>
              </a:rPr>
              <a:t>uméro de téléphone, courriel</a:t>
            </a:r>
            <a:endParaRPr lang="en-US" sz="1800" dirty="0">
              <a:solidFill>
                <a:srgbClr val="364470"/>
              </a:solidFill>
              <a:latin typeface="Garet Bold"/>
            </a:endParaRPr>
          </a:p>
        </p:txBody>
      </p:sp>
      <p:sp>
        <p:nvSpPr>
          <p:cNvPr id="19" name="TextBox 22">
            <a:extLst>
              <a:ext uri="{FF2B5EF4-FFF2-40B4-BE49-F238E27FC236}">
                <a16:creationId xmlns:a16="http://schemas.microsoft.com/office/drawing/2014/main" id="{C824C9BD-789F-1A1E-7B56-1F9344B13F6D}"/>
              </a:ext>
            </a:extLst>
          </p:cNvPr>
          <p:cNvSpPr txBox="1"/>
          <p:nvPr/>
        </p:nvSpPr>
        <p:spPr>
          <a:xfrm>
            <a:off x="930377" y="7921188"/>
            <a:ext cx="3522125" cy="382862"/>
          </a:xfrm>
          <a:prstGeom prst="rect">
            <a:avLst/>
          </a:prstGeom>
        </p:spPr>
        <p:txBody>
          <a:bodyPr lIns="0" tIns="0" rIns="0" bIns="0" rtlCol="0" anchor="t">
            <a:spAutoFit/>
          </a:bodyPr>
          <a:lstStyle/>
          <a:p>
            <a:pPr>
              <a:lnSpc>
                <a:spcPts val="3082"/>
              </a:lnSpc>
            </a:pPr>
            <a:r>
              <a:rPr lang="en-US" sz="2201" spc="90" dirty="0">
                <a:solidFill>
                  <a:srgbClr val="FFFFFF"/>
                </a:solidFill>
                <a:latin typeface="Garet ExtraBold"/>
              </a:rPr>
              <a:t>COORDONNÉES :</a:t>
            </a:r>
          </a:p>
        </p:txBody>
      </p:sp>
    </p:spTree>
    <p:extLst>
      <p:ext uri="{BB962C8B-B14F-4D97-AF65-F5344CB8AC3E}">
        <p14:creationId xmlns:p14="http://schemas.microsoft.com/office/powerpoint/2010/main" val="353614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784AD0-FF28-BED1-3859-96A826989E29}"/>
              </a:ext>
            </a:extLst>
          </p:cNvPr>
          <p:cNvSpPr txBox="1"/>
          <p:nvPr/>
        </p:nvSpPr>
        <p:spPr>
          <a:xfrm>
            <a:off x="3505200" y="2514600"/>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B73D1F00-6362-3CF1-9846-6BF1FCF2668F}"/>
              </a:ext>
            </a:extLst>
          </p:cNvPr>
          <p:cNvSpPr txBox="1"/>
          <p:nvPr/>
        </p:nvSpPr>
        <p:spPr>
          <a:xfrm>
            <a:off x="381000" y="609600"/>
            <a:ext cx="7010400" cy="8771632"/>
          </a:xfrm>
          <a:prstGeom prst="rect">
            <a:avLst/>
          </a:prstGeom>
          <a:noFill/>
        </p:spPr>
        <p:txBody>
          <a:bodyPr wrap="square">
            <a:spAutoFit/>
          </a:bodyPr>
          <a:lstStyle/>
          <a:p>
            <a:pPr algn="ctr"/>
            <a:r>
              <a:rPr lang="fr-FR" sz="1400" b="1" dirty="0"/>
              <a:t>Affiches de recrutement pour la recherche</a:t>
            </a:r>
            <a:endParaRPr lang="en-US" sz="1100" dirty="0"/>
          </a:p>
          <a:p>
            <a:endParaRPr lang="en-US" sz="1100" dirty="0"/>
          </a:p>
          <a:p>
            <a:r>
              <a:rPr lang="fr-FR" sz="1100" dirty="0"/>
              <a:t>Vous n’avez pas le temps de concevoir quelque chose de nouveau? Utilisez l’un des modèles suivants pour commencer à créer une affiche de recrutement.</a:t>
            </a:r>
          </a:p>
          <a:p>
            <a:endParaRPr lang="fr-FR" sz="1100" dirty="0"/>
          </a:p>
          <a:p>
            <a:r>
              <a:rPr lang="fr-FR" sz="1100" dirty="0"/>
              <a:t>Vous n’êtes pas tenu d’utiliser ces gabarits; cependant, veuillez noter que le contenu est requis par le CER, la politique d’affichage de Bruyère et d’autres considérations pour soutenir vos efforts de recrutement.</a:t>
            </a:r>
          </a:p>
          <a:p>
            <a:endParaRPr lang="fr-FR" sz="1100" dirty="0"/>
          </a:p>
          <a:p>
            <a:r>
              <a:rPr lang="fr-FR" sz="1100" b="1" dirty="0">
                <a:highlight>
                  <a:srgbClr val="FFFF00"/>
                </a:highlight>
              </a:rPr>
              <a:t>Exigences du comité d’éthique de la recherche</a:t>
            </a:r>
          </a:p>
          <a:p>
            <a:endParaRPr lang="fr-FR" sz="1100" dirty="0"/>
          </a:p>
          <a:p>
            <a:r>
              <a:rPr lang="fr-FR" sz="1100" dirty="0"/>
              <a:t>Avant de soumettre votre affiche au CER, assurez-vous d’avoir inclus ce qui suit :</a:t>
            </a:r>
          </a:p>
          <a:p>
            <a:pPr marL="628650" lvl="1" indent="-171450">
              <a:buFont typeface="Arial" panose="020B0604020202020204" pitchFamily="34" charset="0"/>
              <a:buChar char="•"/>
            </a:pPr>
            <a:r>
              <a:rPr lang="fr-FR" sz="1100" dirty="0"/>
              <a:t>Titre de l’étude;</a:t>
            </a:r>
          </a:p>
          <a:p>
            <a:pPr marL="628650" lvl="1" indent="-171450">
              <a:buFont typeface="Arial" panose="020B0604020202020204" pitchFamily="34" charset="0"/>
              <a:buChar char="•"/>
            </a:pPr>
            <a:r>
              <a:rPr lang="fr-FR" sz="1100" dirty="0"/>
              <a:t>Chercheur ou chercheuse principale;</a:t>
            </a:r>
          </a:p>
          <a:p>
            <a:pPr marL="628650" lvl="1" indent="-171450">
              <a:buFont typeface="Arial" panose="020B0604020202020204" pitchFamily="34" charset="0"/>
              <a:buChar char="•"/>
            </a:pPr>
            <a:r>
              <a:rPr lang="fr-FR" sz="1100" dirty="0"/>
              <a:t>Brève description de l’étude;</a:t>
            </a:r>
          </a:p>
          <a:p>
            <a:pPr marL="628650" lvl="1" indent="-171450">
              <a:buFont typeface="Arial" panose="020B0604020202020204" pitchFamily="34" charset="0"/>
              <a:buChar char="•"/>
            </a:pPr>
            <a:r>
              <a:rPr lang="fr-FR" sz="1100" dirty="0"/>
              <a:t>Critères d’éligibilité (par exemple, sexe/genre, tranche d’âge, capacité physique, diagnostic);</a:t>
            </a:r>
          </a:p>
          <a:p>
            <a:pPr marL="628650" lvl="1" indent="-171450">
              <a:buFont typeface="Arial" panose="020B0604020202020204" pitchFamily="34" charset="0"/>
              <a:buChar char="•"/>
            </a:pPr>
            <a:r>
              <a:rPr lang="fr-FR" sz="1100" dirty="0"/>
              <a:t>Exigences en matière de participation — (par exemple, tâches physiques, questionnaires, entrevues, prélèvement d’échantillons);</a:t>
            </a:r>
          </a:p>
          <a:p>
            <a:pPr marL="628650" lvl="1" indent="-171450">
              <a:buFont typeface="Arial" panose="020B0604020202020204" pitchFamily="34" charset="0"/>
              <a:buChar char="•"/>
            </a:pPr>
            <a:r>
              <a:rPr lang="fr-FR" sz="1100" dirty="0"/>
              <a:t>Inclure la ligne suivante avec votre numéro d’étude approprié : « Cette étude a été examinée et approuvée par le Comité d’éthique de la recherche de Bruyère sous le numéro M16 - ** - *** »;</a:t>
            </a:r>
          </a:p>
          <a:p>
            <a:pPr marL="628650" lvl="1" indent="-171450">
              <a:buFont typeface="Arial" panose="020B0604020202020204" pitchFamily="34" charset="0"/>
              <a:buChar char="•"/>
            </a:pPr>
            <a:r>
              <a:rPr lang="fr-FR" sz="1100" dirty="0"/>
              <a:t>Date de la version;</a:t>
            </a:r>
          </a:p>
          <a:p>
            <a:pPr marL="628650" lvl="1" indent="-171450">
              <a:buFont typeface="Arial" panose="020B0604020202020204" pitchFamily="34" charset="0"/>
              <a:buChar char="•"/>
            </a:pPr>
            <a:r>
              <a:rPr lang="fr-FR" sz="1100" dirty="0"/>
              <a:t>Coordonnées : le nom de la personne à laquelle le participant s’adressera, son adresse électronique, voire son numéro de téléphone.</a:t>
            </a:r>
          </a:p>
          <a:p>
            <a:endParaRPr lang="fr-FR" sz="1100" dirty="0"/>
          </a:p>
          <a:p>
            <a:r>
              <a:rPr lang="fr-FR" sz="1100" dirty="0"/>
              <a:t>Autres considérations :</a:t>
            </a:r>
          </a:p>
          <a:p>
            <a:pPr marL="628650" lvl="1" indent="-171450">
              <a:buFont typeface="Arial" panose="020B0604020202020204" pitchFamily="34" charset="0"/>
              <a:buChar char="•"/>
            </a:pPr>
            <a:r>
              <a:rPr lang="fr-FR" sz="1100" dirty="0"/>
              <a:t>Si vous offrez une indemnisation aux participants, vous ne pouvez pas indiquer un montant en dollars, mais vous pouvez inclure une brève déclaration, telle que « Vous serez rémunéré pour votre temps »;</a:t>
            </a:r>
          </a:p>
          <a:p>
            <a:pPr marL="628650" lvl="1" indent="-171450">
              <a:buFont typeface="Arial" panose="020B0604020202020204" pitchFamily="34" charset="0"/>
              <a:buChar char="•"/>
            </a:pPr>
            <a:r>
              <a:rPr lang="fr-FR" sz="1100" dirty="0"/>
              <a:t>Si vos critères d’éligibilité ou les exigences des participants sont longs ou détaillés, envisagez d’utiliser un code QR ou l’URL d’un site web pour diriger les lecteurs vers plus d’informations, ou vers un formulaire de contact pour recevoir de plus amples renseignements.</a:t>
            </a:r>
          </a:p>
          <a:p>
            <a:pPr marL="1085850" lvl="2" indent="-171450">
              <a:buFont typeface="Arial" panose="020B0604020202020204" pitchFamily="34" charset="0"/>
              <a:buChar char="•"/>
            </a:pPr>
            <a:r>
              <a:rPr lang="fr-FR" sz="1100" dirty="0"/>
              <a:t>Les études peuvent être publiées sur la page web de Bruyère, www.bruyere.org/fr/participer, en suivant les mêmes directives que celles énoncées ci-dessus. Les contenus bilingues approuvés par le CER peuvent être soumis à la gestionnaire des communications en recherche en vue de leur publication.</a:t>
            </a:r>
          </a:p>
          <a:p>
            <a:endParaRPr lang="fr-FR" sz="1100" dirty="0"/>
          </a:p>
          <a:p>
            <a:r>
              <a:rPr lang="fr-FR" sz="1100" b="1" dirty="0">
                <a:highlight>
                  <a:srgbClr val="FFFF00"/>
                </a:highlight>
              </a:rPr>
              <a:t>Conseils sur le format et la conception</a:t>
            </a:r>
          </a:p>
          <a:p>
            <a:endParaRPr lang="fr-FR" sz="1100" b="1" dirty="0">
              <a:highlight>
                <a:srgbClr val="FFFF00"/>
              </a:highlight>
            </a:endParaRPr>
          </a:p>
          <a:p>
            <a:pPr marL="628650" lvl="1" indent="-171450">
              <a:buFont typeface="Arial" panose="020B0604020202020204" pitchFamily="34" charset="0"/>
              <a:buChar char="•"/>
            </a:pPr>
            <a:r>
              <a:rPr lang="fr-FR" sz="1100" dirty="0"/>
              <a:t>Soyez concis. Les affiches comportant beaucoup de texte sont difficiles à lire lorsqu’elles sont imprimées. Dirigez les lecteurs vers des coordonnées ou vers un site web où trouver plus de détails, le cas échéant;</a:t>
            </a:r>
          </a:p>
          <a:p>
            <a:pPr marL="628650" lvl="1" indent="-171450">
              <a:buFont typeface="Arial" panose="020B0604020202020204" pitchFamily="34" charset="0"/>
              <a:buChar char="•"/>
            </a:pPr>
            <a:r>
              <a:rPr lang="fr-FR" sz="1100" dirty="0"/>
              <a:t>Évitez le jargon, les acronymes ou le langage technique;</a:t>
            </a:r>
          </a:p>
          <a:p>
            <a:pPr marL="628650" lvl="1" indent="-171450">
              <a:buFont typeface="Arial" panose="020B0604020202020204" pitchFamily="34" charset="0"/>
              <a:buChar char="•"/>
            </a:pPr>
            <a:r>
              <a:rPr lang="fr-FR" sz="1100" dirty="0"/>
              <a:t>Choisissez des images représentatives de l’étude.</a:t>
            </a:r>
          </a:p>
          <a:p>
            <a:endParaRPr lang="fr-FR" sz="1100" dirty="0"/>
          </a:p>
          <a:p>
            <a:r>
              <a:rPr lang="fr-FR" sz="1100" b="1" dirty="0">
                <a:highlight>
                  <a:srgbClr val="FFFF00"/>
                </a:highlight>
              </a:rPr>
              <a:t>Affichage chez Bruyère</a:t>
            </a:r>
          </a:p>
          <a:p>
            <a:endParaRPr lang="fr-FR" sz="1100" b="1" dirty="0">
              <a:highlight>
                <a:srgbClr val="FFFF00"/>
              </a:highlight>
            </a:endParaRPr>
          </a:p>
          <a:p>
            <a:pPr marL="628650" lvl="1" indent="-171450">
              <a:buFont typeface="Arial" panose="020B0604020202020204" pitchFamily="34" charset="0"/>
              <a:buChar char="•"/>
            </a:pPr>
            <a:r>
              <a:rPr lang="fr-FR" sz="1100" dirty="0"/>
              <a:t>Bruyère est une organisation bilingue et exige que les affiches sur place soient réalisées en anglais et en français. Si vous ne recrutez que dans une seule langue, vous pouvez indiquer sur l’affiche de l’autre langue, dans les critères d’éligibilité, la langue dans laquelle ils doivent s’attendre à ce que l’étude soit menée;</a:t>
            </a:r>
          </a:p>
          <a:p>
            <a:pPr marL="628650" lvl="1" indent="-171450">
              <a:buFont typeface="Arial" panose="020B0604020202020204" pitchFamily="34" charset="0"/>
              <a:buChar char="•"/>
            </a:pPr>
            <a:r>
              <a:rPr lang="fr-FR" sz="1100" dirty="0"/>
              <a:t>Tel qu’indiqué à l’alinéa 2.2 de la politique </a:t>
            </a:r>
            <a:r>
              <a:rPr lang="fr-FR" sz="1100" dirty="0">
                <a:hlinkClick r:id="rId2"/>
              </a:rPr>
              <a:t>COMM 01</a:t>
            </a:r>
            <a:r>
              <a:rPr lang="fr-FR" sz="1100" dirty="0"/>
              <a:t>, « Les affichages sur les babillards publics et dans les ascenseurs doivent être approuvés par le Service des communications (RSL: par l’adjoint administratif du directeur général) ». Une fois que votre affiche a été approuvée par le CER, soumettez-la à la gestionnaire des communications en recherche pour qu’elle soit approuvée, imprimée et affichée sur les établissements de Bruyère.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A3818D57-B0F6-A169-C5F5-907271006B37}"/>
              </a:ext>
            </a:extLst>
          </p:cNvPr>
          <p:cNvGrpSpPr/>
          <p:nvPr/>
        </p:nvGrpSpPr>
        <p:grpSpPr>
          <a:xfrm>
            <a:off x="5036546" y="2026760"/>
            <a:ext cx="2331720" cy="2331720"/>
            <a:chOff x="0" y="0"/>
            <a:chExt cx="812800" cy="812800"/>
          </a:xfrm>
        </p:grpSpPr>
        <p:sp>
          <p:nvSpPr>
            <p:cNvPr id="3" name="Freeform 12">
              <a:extLst>
                <a:ext uri="{FF2B5EF4-FFF2-40B4-BE49-F238E27FC236}">
                  <a16:creationId xmlns:a16="http://schemas.microsoft.com/office/drawing/2014/main" id="{3667B968-732C-9DCE-959C-ADB7555EB021}"/>
                </a:ext>
              </a:extLst>
            </p:cNvPr>
            <p:cNvSpPr/>
            <p:nvPr/>
          </p:nvSpPr>
          <p:spPr>
            <a:xfrm>
              <a:off x="0" y="0"/>
              <a:ext cx="812800" cy="812800"/>
            </a:xfrm>
            <a:custGeom>
              <a:avLst/>
              <a:gdLst/>
              <a:ahLst/>
              <a:cxnLst/>
              <a:rect l="l" t="t" r="r" b="b"/>
              <a:pathLst>
                <a:path w="812800" h="812800">
                  <a:moveTo>
                    <a:pt x="126170" y="0"/>
                  </a:moveTo>
                  <a:lnTo>
                    <a:pt x="686630" y="0"/>
                  </a:lnTo>
                  <a:cubicBezTo>
                    <a:pt x="720092" y="0"/>
                    <a:pt x="752184" y="13293"/>
                    <a:pt x="775846" y="36954"/>
                  </a:cubicBezTo>
                  <a:cubicBezTo>
                    <a:pt x="799507" y="60616"/>
                    <a:pt x="812800" y="92708"/>
                    <a:pt x="812800" y="126170"/>
                  </a:cubicBezTo>
                  <a:lnTo>
                    <a:pt x="812800" y="686630"/>
                  </a:lnTo>
                  <a:cubicBezTo>
                    <a:pt x="812800" y="720092"/>
                    <a:pt x="799507" y="752184"/>
                    <a:pt x="775846" y="775846"/>
                  </a:cubicBezTo>
                  <a:cubicBezTo>
                    <a:pt x="752184" y="799507"/>
                    <a:pt x="720092" y="812800"/>
                    <a:pt x="686630" y="812800"/>
                  </a:cubicBezTo>
                  <a:lnTo>
                    <a:pt x="126170" y="812800"/>
                  </a:lnTo>
                  <a:cubicBezTo>
                    <a:pt x="92708" y="812800"/>
                    <a:pt x="60616" y="799507"/>
                    <a:pt x="36954" y="775846"/>
                  </a:cubicBezTo>
                  <a:cubicBezTo>
                    <a:pt x="13293" y="752184"/>
                    <a:pt x="0" y="720092"/>
                    <a:pt x="0" y="686630"/>
                  </a:cubicBezTo>
                  <a:lnTo>
                    <a:pt x="0" y="126170"/>
                  </a:lnTo>
                  <a:cubicBezTo>
                    <a:pt x="0" y="92708"/>
                    <a:pt x="13293" y="60616"/>
                    <a:pt x="36954" y="36954"/>
                  </a:cubicBezTo>
                  <a:cubicBezTo>
                    <a:pt x="60616" y="13293"/>
                    <a:pt x="92708" y="0"/>
                    <a:pt x="126170" y="0"/>
                  </a:cubicBezTo>
                  <a:close/>
                </a:path>
              </a:pathLst>
            </a:custGeom>
            <a:solidFill>
              <a:srgbClr val="DADADA">
                <a:alpha val="60000"/>
              </a:srgbClr>
            </a:solidFill>
          </p:spPr>
        </p:sp>
        <p:sp>
          <p:nvSpPr>
            <p:cNvPr id="4" name="TextBox 13">
              <a:extLst>
                <a:ext uri="{FF2B5EF4-FFF2-40B4-BE49-F238E27FC236}">
                  <a16:creationId xmlns:a16="http://schemas.microsoft.com/office/drawing/2014/main" id="{642D3D29-A877-ACE4-A22A-56A96E718D4A}"/>
                </a:ext>
              </a:extLst>
            </p:cNvPr>
            <p:cNvSpPr txBox="1"/>
            <p:nvPr/>
          </p:nvSpPr>
          <p:spPr>
            <a:xfrm>
              <a:off x="0" y="0"/>
              <a:ext cx="812800" cy="812800"/>
            </a:xfrm>
            <a:prstGeom prst="rect">
              <a:avLst/>
            </a:prstGeom>
          </p:spPr>
          <p:txBody>
            <a:bodyPr lIns="50800" tIns="50800" rIns="50800" bIns="50800" rtlCol="0" anchor="ctr"/>
            <a:lstStyle/>
            <a:p>
              <a:pPr algn="ctr">
                <a:lnSpc>
                  <a:spcPts val="2217"/>
                </a:lnSpc>
              </a:pPr>
              <a:endParaRPr/>
            </a:p>
          </p:txBody>
        </p:sp>
      </p:grpSp>
      <p:sp>
        <p:nvSpPr>
          <p:cNvPr id="5" name="TextBox 14">
            <a:extLst>
              <a:ext uri="{FF2B5EF4-FFF2-40B4-BE49-F238E27FC236}">
                <a16:creationId xmlns:a16="http://schemas.microsoft.com/office/drawing/2014/main" id="{A11EAE5D-1983-1024-732F-17F2F8284C9A}"/>
              </a:ext>
            </a:extLst>
          </p:cNvPr>
          <p:cNvSpPr txBox="1"/>
          <p:nvPr/>
        </p:nvSpPr>
        <p:spPr>
          <a:xfrm>
            <a:off x="689975" y="2066131"/>
            <a:ext cx="3729625" cy="360172"/>
          </a:xfrm>
          <a:prstGeom prst="rect">
            <a:avLst/>
          </a:prstGeom>
        </p:spPr>
        <p:txBody>
          <a:bodyPr wrap="square" lIns="0" tIns="0" rIns="0" bIns="0" rtlCol="0" anchor="t">
            <a:spAutoFit/>
          </a:bodyPr>
          <a:lstStyle/>
          <a:p>
            <a:pPr>
              <a:lnSpc>
                <a:spcPts val="2833"/>
              </a:lnSpc>
            </a:pPr>
            <a:r>
              <a:rPr lang="en-US" sz="2599" dirty="0">
                <a:solidFill>
                  <a:srgbClr val="000000"/>
                </a:solidFill>
                <a:latin typeface="Uni Neue Bold"/>
              </a:rPr>
              <a:t>Study Title</a:t>
            </a:r>
          </a:p>
        </p:txBody>
      </p:sp>
      <p:sp>
        <p:nvSpPr>
          <p:cNvPr id="6" name="TextBox 15">
            <a:extLst>
              <a:ext uri="{FF2B5EF4-FFF2-40B4-BE49-F238E27FC236}">
                <a16:creationId xmlns:a16="http://schemas.microsoft.com/office/drawing/2014/main" id="{BDF6B64D-035D-7755-194E-5DA07042F283}"/>
              </a:ext>
            </a:extLst>
          </p:cNvPr>
          <p:cNvSpPr txBox="1"/>
          <p:nvPr/>
        </p:nvSpPr>
        <p:spPr>
          <a:xfrm>
            <a:off x="689975" y="4625180"/>
            <a:ext cx="2702390" cy="326608"/>
          </a:xfrm>
          <a:prstGeom prst="rect">
            <a:avLst/>
          </a:prstGeom>
        </p:spPr>
        <p:txBody>
          <a:bodyPr lIns="0" tIns="0" rIns="0" bIns="0" rtlCol="0" anchor="t">
            <a:spAutoFit/>
          </a:bodyPr>
          <a:lstStyle/>
          <a:p>
            <a:pPr>
              <a:lnSpc>
                <a:spcPts val="2584"/>
              </a:lnSpc>
            </a:pPr>
            <a:r>
              <a:rPr lang="en-US" sz="2171" dirty="0">
                <a:solidFill>
                  <a:srgbClr val="000000"/>
                </a:solidFill>
                <a:latin typeface="Uni Neue Bold"/>
              </a:rPr>
              <a:t>Who is eligible:</a:t>
            </a:r>
          </a:p>
        </p:txBody>
      </p:sp>
      <p:sp>
        <p:nvSpPr>
          <p:cNvPr id="7" name="TextBox 16">
            <a:extLst>
              <a:ext uri="{FF2B5EF4-FFF2-40B4-BE49-F238E27FC236}">
                <a16:creationId xmlns:a16="http://schemas.microsoft.com/office/drawing/2014/main" id="{7F5833C1-BA9B-6779-BFF0-267249CDD9F3}"/>
              </a:ext>
            </a:extLst>
          </p:cNvPr>
          <p:cNvSpPr txBox="1"/>
          <p:nvPr/>
        </p:nvSpPr>
        <p:spPr>
          <a:xfrm>
            <a:off x="689975" y="6558954"/>
            <a:ext cx="3444150" cy="326608"/>
          </a:xfrm>
          <a:prstGeom prst="rect">
            <a:avLst/>
          </a:prstGeom>
        </p:spPr>
        <p:txBody>
          <a:bodyPr lIns="0" tIns="0" rIns="0" bIns="0" rtlCol="0" anchor="t">
            <a:spAutoFit/>
          </a:bodyPr>
          <a:lstStyle/>
          <a:p>
            <a:pPr>
              <a:lnSpc>
                <a:spcPts val="2584"/>
              </a:lnSpc>
            </a:pPr>
            <a:r>
              <a:rPr lang="en-US" sz="2171">
                <a:solidFill>
                  <a:srgbClr val="000000"/>
                </a:solidFill>
                <a:latin typeface="Uni Neue Bold"/>
              </a:rPr>
              <a:t>What to expect:</a:t>
            </a:r>
          </a:p>
        </p:txBody>
      </p:sp>
      <p:sp>
        <p:nvSpPr>
          <p:cNvPr id="8" name="TextBox 17">
            <a:extLst>
              <a:ext uri="{FF2B5EF4-FFF2-40B4-BE49-F238E27FC236}">
                <a16:creationId xmlns:a16="http://schemas.microsoft.com/office/drawing/2014/main" id="{18E56492-634A-526D-F0EB-AB474887C969}"/>
              </a:ext>
            </a:extLst>
          </p:cNvPr>
          <p:cNvSpPr txBox="1"/>
          <p:nvPr/>
        </p:nvSpPr>
        <p:spPr>
          <a:xfrm>
            <a:off x="970748" y="5137512"/>
            <a:ext cx="2160906" cy="831042"/>
          </a:xfrm>
          <a:prstGeom prst="rect">
            <a:avLst/>
          </a:prstGeom>
        </p:spPr>
        <p:txBody>
          <a:bodyPr lIns="0" tIns="0" rIns="0" bIns="0" rtlCol="0" anchor="t">
            <a:spAutoFit/>
          </a:bodyPr>
          <a:lstStyle/>
          <a:p>
            <a:pPr>
              <a:lnSpc>
                <a:spcPts val="2217"/>
              </a:lnSpc>
            </a:pPr>
            <a:r>
              <a:rPr lang="en-US" sz="1863" dirty="0">
                <a:solidFill>
                  <a:srgbClr val="000000"/>
                </a:solidFill>
                <a:latin typeface="Uni Neue"/>
              </a:rPr>
              <a:t>Item 1</a:t>
            </a:r>
          </a:p>
          <a:p>
            <a:pPr>
              <a:lnSpc>
                <a:spcPts val="2217"/>
              </a:lnSpc>
            </a:pPr>
            <a:r>
              <a:rPr lang="en-US" sz="1863" dirty="0">
                <a:solidFill>
                  <a:srgbClr val="000000"/>
                </a:solidFill>
                <a:latin typeface="Uni Neue"/>
              </a:rPr>
              <a:t>Item 2</a:t>
            </a:r>
          </a:p>
          <a:p>
            <a:pPr>
              <a:lnSpc>
                <a:spcPts val="2217"/>
              </a:lnSpc>
            </a:pPr>
            <a:r>
              <a:rPr lang="en-US" sz="1863" dirty="0">
                <a:solidFill>
                  <a:srgbClr val="000000"/>
                </a:solidFill>
                <a:latin typeface="Uni Neue"/>
              </a:rPr>
              <a:t>Item 3</a:t>
            </a:r>
          </a:p>
        </p:txBody>
      </p:sp>
      <p:sp>
        <p:nvSpPr>
          <p:cNvPr id="9" name="TextBox 18">
            <a:extLst>
              <a:ext uri="{FF2B5EF4-FFF2-40B4-BE49-F238E27FC236}">
                <a16:creationId xmlns:a16="http://schemas.microsoft.com/office/drawing/2014/main" id="{C804373C-911C-5464-FFB2-FAC509859993}"/>
              </a:ext>
            </a:extLst>
          </p:cNvPr>
          <p:cNvSpPr txBox="1"/>
          <p:nvPr/>
        </p:nvSpPr>
        <p:spPr>
          <a:xfrm>
            <a:off x="960717" y="7097572"/>
            <a:ext cx="2160906" cy="831042"/>
          </a:xfrm>
          <a:prstGeom prst="rect">
            <a:avLst/>
          </a:prstGeom>
        </p:spPr>
        <p:txBody>
          <a:bodyPr lIns="0" tIns="0" rIns="0" bIns="0" rtlCol="0" anchor="t">
            <a:spAutoFit/>
          </a:bodyPr>
          <a:lstStyle/>
          <a:p>
            <a:pPr>
              <a:lnSpc>
                <a:spcPts val="2217"/>
              </a:lnSpc>
            </a:pPr>
            <a:r>
              <a:rPr lang="en-US" sz="1863" dirty="0">
                <a:solidFill>
                  <a:srgbClr val="000000"/>
                </a:solidFill>
                <a:latin typeface="Uni Neue"/>
              </a:rPr>
              <a:t>Item 1</a:t>
            </a:r>
          </a:p>
          <a:p>
            <a:pPr>
              <a:lnSpc>
                <a:spcPts val="2217"/>
              </a:lnSpc>
            </a:pPr>
            <a:r>
              <a:rPr lang="en-US" sz="1863" dirty="0">
                <a:solidFill>
                  <a:srgbClr val="000000"/>
                </a:solidFill>
                <a:latin typeface="Uni Neue"/>
              </a:rPr>
              <a:t>Item 2</a:t>
            </a:r>
          </a:p>
          <a:p>
            <a:pPr>
              <a:lnSpc>
                <a:spcPts val="2217"/>
              </a:lnSpc>
            </a:pPr>
            <a:r>
              <a:rPr lang="en-US" sz="1863" dirty="0">
                <a:solidFill>
                  <a:srgbClr val="000000"/>
                </a:solidFill>
                <a:latin typeface="Uni Neue"/>
              </a:rPr>
              <a:t>Item 3</a:t>
            </a:r>
          </a:p>
        </p:txBody>
      </p:sp>
      <p:sp>
        <p:nvSpPr>
          <p:cNvPr id="10" name="TextBox 19">
            <a:extLst>
              <a:ext uri="{FF2B5EF4-FFF2-40B4-BE49-F238E27FC236}">
                <a16:creationId xmlns:a16="http://schemas.microsoft.com/office/drawing/2014/main" id="{73877F82-1F9C-BE85-366C-01FDBD7E83EC}"/>
              </a:ext>
            </a:extLst>
          </p:cNvPr>
          <p:cNvSpPr txBox="1"/>
          <p:nvPr/>
        </p:nvSpPr>
        <p:spPr>
          <a:xfrm>
            <a:off x="5162088" y="2288508"/>
            <a:ext cx="2080636" cy="1373948"/>
          </a:xfrm>
          <a:prstGeom prst="rect">
            <a:avLst/>
          </a:prstGeom>
        </p:spPr>
        <p:txBody>
          <a:bodyPr lIns="0" tIns="0" rIns="0" bIns="0" rtlCol="0" anchor="t">
            <a:spAutoFit/>
          </a:bodyPr>
          <a:lstStyle/>
          <a:p>
            <a:pPr algn="ctr">
              <a:lnSpc>
                <a:spcPts val="2199"/>
              </a:lnSpc>
            </a:pPr>
            <a:r>
              <a:rPr lang="en-US" sz="1848" dirty="0">
                <a:solidFill>
                  <a:srgbClr val="000000"/>
                </a:solidFill>
                <a:latin typeface="Uni Neue Bold"/>
              </a:rPr>
              <a:t>PI Name</a:t>
            </a:r>
          </a:p>
          <a:p>
            <a:pPr algn="ctr">
              <a:lnSpc>
                <a:spcPts val="2199"/>
              </a:lnSpc>
            </a:pPr>
            <a:endParaRPr lang="en-US" sz="1848" dirty="0">
              <a:solidFill>
                <a:srgbClr val="000000"/>
              </a:solidFill>
              <a:latin typeface="Uni Neue Bold"/>
            </a:endParaRPr>
          </a:p>
          <a:p>
            <a:pPr algn="ctr">
              <a:lnSpc>
                <a:spcPts val="2199"/>
              </a:lnSpc>
            </a:pPr>
            <a:r>
              <a:rPr lang="en-US" sz="1848" dirty="0">
                <a:solidFill>
                  <a:srgbClr val="000000"/>
                </a:solidFill>
                <a:latin typeface="Uni Neue Bold"/>
              </a:rPr>
              <a:t>Contact:</a:t>
            </a:r>
          </a:p>
          <a:p>
            <a:pPr algn="ctr">
              <a:lnSpc>
                <a:spcPts val="2199"/>
              </a:lnSpc>
            </a:pPr>
            <a:r>
              <a:rPr lang="en-US" sz="1848" dirty="0">
                <a:solidFill>
                  <a:srgbClr val="000000"/>
                </a:solidFill>
                <a:latin typeface="Uni Neue Bold"/>
              </a:rPr>
              <a:t>Name</a:t>
            </a:r>
          </a:p>
          <a:p>
            <a:pPr algn="ctr">
              <a:lnSpc>
                <a:spcPts val="2199"/>
              </a:lnSpc>
            </a:pPr>
            <a:r>
              <a:rPr lang="en-US" sz="1848" dirty="0">
                <a:solidFill>
                  <a:srgbClr val="000000"/>
                </a:solidFill>
                <a:latin typeface="Uni Neue Bold"/>
              </a:rPr>
              <a:t>Phone / Email</a:t>
            </a:r>
          </a:p>
        </p:txBody>
      </p:sp>
      <p:sp>
        <p:nvSpPr>
          <p:cNvPr id="11" name="TextBox 20">
            <a:extLst>
              <a:ext uri="{FF2B5EF4-FFF2-40B4-BE49-F238E27FC236}">
                <a16:creationId xmlns:a16="http://schemas.microsoft.com/office/drawing/2014/main" id="{D52A0054-FA01-5B6C-085F-C3518C79712F}"/>
              </a:ext>
            </a:extLst>
          </p:cNvPr>
          <p:cNvSpPr txBox="1"/>
          <p:nvPr/>
        </p:nvSpPr>
        <p:spPr>
          <a:xfrm>
            <a:off x="3810000" y="8305800"/>
            <a:ext cx="3153507" cy="544449"/>
          </a:xfrm>
          <a:prstGeom prst="rect">
            <a:avLst/>
          </a:prstGeom>
        </p:spPr>
        <p:txBody>
          <a:bodyPr lIns="0" tIns="0" rIns="0" bIns="0" rtlCol="0" anchor="t">
            <a:spAutoFit/>
          </a:bodyPr>
          <a:lstStyle/>
          <a:p>
            <a:pPr algn="ctr">
              <a:lnSpc>
                <a:spcPts val="1428"/>
              </a:lnSpc>
            </a:pPr>
            <a:r>
              <a:rPr lang="en-US" sz="1200" dirty="0">
                <a:solidFill>
                  <a:srgbClr val="000000"/>
                </a:solidFill>
                <a:latin typeface="Uni Neue"/>
              </a:rPr>
              <a:t>This study has been reviewed and approved by the Bruyère Research Ethics Board as study # M16-XX-XXX. Version Date XX-XX-XX.</a:t>
            </a:r>
          </a:p>
        </p:txBody>
      </p:sp>
      <p:sp>
        <p:nvSpPr>
          <p:cNvPr id="12" name="TextBox 21">
            <a:extLst>
              <a:ext uri="{FF2B5EF4-FFF2-40B4-BE49-F238E27FC236}">
                <a16:creationId xmlns:a16="http://schemas.microsoft.com/office/drawing/2014/main" id="{E010EC29-A714-57A5-62B6-631FE6D2CA2A}"/>
              </a:ext>
            </a:extLst>
          </p:cNvPr>
          <p:cNvSpPr txBox="1"/>
          <p:nvPr/>
        </p:nvSpPr>
        <p:spPr>
          <a:xfrm>
            <a:off x="689975" y="3107640"/>
            <a:ext cx="4088379" cy="554817"/>
          </a:xfrm>
          <a:prstGeom prst="rect">
            <a:avLst/>
          </a:prstGeom>
        </p:spPr>
        <p:txBody>
          <a:bodyPr lIns="0" tIns="0" rIns="0" bIns="0" rtlCol="0" anchor="t">
            <a:spAutoFit/>
          </a:bodyPr>
          <a:lstStyle/>
          <a:p>
            <a:pPr>
              <a:lnSpc>
                <a:spcPts val="2217"/>
              </a:lnSpc>
            </a:pPr>
            <a:r>
              <a:rPr lang="en-US" sz="1863" dirty="0">
                <a:solidFill>
                  <a:srgbClr val="000000"/>
                </a:solidFill>
                <a:latin typeface="Uni Neue"/>
              </a:rPr>
              <a:t>Brief summary of your study in 3 sentences or less.</a:t>
            </a:r>
          </a:p>
        </p:txBody>
      </p:sp>
    </p:spTree>
    <p:extLst>
      <p:ext uri="{BB962C8B-B14F-4D97-AF65-F5344CB8AC3E}">
        <p14:creationId xmlns:p14="http://schemas.microsoft.com/office/powerpoint/2010/main" val="1871557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A3818D57-B0F6-A169-C5F5-907271006B37}"/>
              </a:ext>
            </a:extLst>
          </p:cNvPr>
          <p:cNvGrpSpPr/>
          <p:nvPr/>
        </p:nvGrpSpPr>
        <p:grpSpPr>
          <a:xfrm>
            <a:off x="5036546" y="2026760"/>
            <a:ext cx="2331720" cy="2331720"/>
            <a:chOff x="0" y="0"/>
            <a:chExt cx="812800" cy="812800"/>
          </a:xfrm>
        </p:grpSpPr>
        <p:sp>
          <p:nvSpPr>
            <p:cNvPr id="3" name="Freeform 12">
              <a:extLst>
                <a:ext uri="{FF2B5EF4-FFF2-40B4-BE49-F238E27FC236}">
                  <a16:creationId xmlns:a16="http://schemas.microsoft.com/office/drawing/2014/main" id="{3667B968-732C-9DCE-959C-ADB7555EB021}"/>
                </a:ext>
              </a:extLst>
            </p:cNvPr>
            <p:cNvSpPr/>
            <p:nvPr/>
          </p:nvSpPr>
          <p:spPr>
            <a:xfrm>
              <a:off x="0" y="0"/>
              <a:ext cx="812800" cy="812800"/>
            </a:xfrm>
            <a:custGeom>
              <a:avLst/>
              <a:gdLst/>
              <a:ahLst/>
              <a:cxnLst/>
              <a:rect l="l" t="t" r="r" b="b"/>
              <a:pathLst>
                <a:path w="812800" h="812800">
                  <a:moveTo>
                    <a:pt x="126170" y="0"/>
                  </a:moveTo>
                  <a:lnTo>
                    <a:pt x="686630" y="0"/>
                  </a:lnTo>
                  <a:cubicBezTo>
                    <a:pt x="720092" y="0"/>
                    <a:pt x="752184" y="13293"/>
                    <a:pt x="775846" y="36954"/>
                  </a:cubicBezTo>
                  <a:cubicBezTo>
                    <a:pt x="799507" y="60616"/>
                    <a:pt x="812800" y="92708"/>
                    <a:pt x="812800" y="126170"/>
                  </a:cubicBezTo>
                  <a:lnTo>
                    <a:pt x="812800" y="686630"/>
                  </a:lnTo>
                  <a:cubicBezTo>
                    <a:pt x="812800" y="720092"/>
                    <a:pt x="799507" y="752184"/>
                    <a:pt x="775846" y="775846"/>
                  </a:cubicBezTo>
                  <a:cubicBezTo>
                    <a:pt x="752184" y="799507"/>
                    <a:pt x="720092" y="812800"/>
                    <a:pt x="686630" y="812800"/>
                  </a:cubicBezTo>
                  <a:lnTo>
                    <a:pt x="126170" y="812800"/>
                  </a:lnTo>
                  <a:cubicBezTo>
                    <a:pt x="92708" y="812800"/>
                    <a:pt x="60616" y="799507"/>
                    <a:pt x="36954" y="775846"/>
                  </a:cubicBezTo>
                  <a:cubicBezTo>
                    <a:pt x="13293" y="752184"/>
                    <a:pt x="0" y="720092"/>
                    <a:pt x="0" y="686630"/>
                  </a:cubicBezTo>
                  <a:lnTo>
                    <a:pt x="0" y="126170"/>
                  </a:lnTo>
                  <a:cubicBezTo>
                    <a:pt x="0" y="92708"/>
                    <a:pt x="13293" y="60616"/>
                    <a:pt x="36954" y="36954"/>
                  </a:cubicBezTo>
                  <a:cubicBezTo>
                    <a:pt x="60616" y="13293"/>
                    <a:pt x="92708" y="0"/>
                    <a:pt x="126170" y="0"/>
                  </a:cubicBezTo>
                  <a:close/>
                </a:path>
              </a:pathLst>
            </a:custGeom>
            <a:solidFill>
              <a:srgbClr val="DADADA">
                <a:alpha val="60000"/>
              </a:srgbClr>
            </a:solidFill>
          </p:spPr>
        </p:sp>
        <p:sp>
          <p:nvSpPr>
            <p:cNvPr id="4" name="TextBox 13">
              <a:extLst>
                <a:ext uri="{FF2B5EF4-FFF2-40B4-BE49-F238E27FC236}">
                  <a16:creationId xmlns:a16="http://schemas.microsoft.com/office/drawing/2014/main" id="{642D3D29-A877-ACE4-A22A-56A96E718D4A}"/>
                </a:ext>
              </a:extLst>
            </p:cNvPr>
            <p:cNvSpPr txBox="1"/>
            <p:nvPr/>
          </p:nvSpPr>
          <p:spPr>
            <a:xfrm>
              <a:off x="0" y="0"/>
              <a:ext cx="812800" cy="812800"/>
            </a:xfrm>
            <a:prstGeom prst="rect">
              <a:avLst/>
            </a:prstGeom>
          </p:spPr>
          <p:txBody>
            <a:bodyPr lIns="50800" tIns="50800" rIns="50800" bIns="50800" rtlCol="0" anchor="ctr"/>
            <a:lstStyle/>
            <a:p>
              <a:pPr algn="ctr">
                <a:lnSpc>
                  <a:spcPts val="2217"/>
                </a:lnSpc>
              </a:pPr>
              <a:endParaRPr/>
            </a:p>
          </p:txBody>
        </p:sp>
      </p:grpSp>
      <p:sp>
        <p:nvSpPr>
          <p:cNvPr id="5" name="TextBox 14">
            <a:extLst>
              <a:ext uri="{FF2B5EF4-FFF2-40B4-BE49-F238E27FC236}">
                <a16:creationId xmlns:a16="http://schemas.microsoft.com/office/drawing/2014/main" id="{A11EAE5D-1983-1024-732F-17F2F8284C9A}"/>
              </a:ext>
            </a:extLst>
          </p:cNvPr>
          <p:cNvSpPr txBox="1"/>
          <p:nvPr/>
        </p:nvSpPr>
        <p:spPr>
          <a:xfrm>
            <a:off x="689975" y="2066131"/>
            <a:ext cx="3653425" cy="359073"/>
          </a:xfrm>
          <a:prstGeom prst="rect">
            <a:avLst/>
          </a:prstGeom>
        </p:spPr>
        <p:txBody>
          <a:bodyPr wrap="square" lIns="0" tIns="0" rIns="0" bIns="0" rtlCol="0" anchor="t">
            <a:spAutoFit/>
          </a:bodyPr>
          <a:lstStyle/>
          <a:p>
            <a:pPr>
              <a:lnSpc>
                <a:spcPts val="2833"/>
              </a:lnSpc>
            </a:pPr>
            <a:r>
              <a:rPr lang="en-US" sz="2599" dirty="0" err="1">
                <a:solidFill>
                  <a:srgbClr val="000000"/>
                </a:solidFill>
                <a:latin typeface="Uni Neue Bold"/>
              </a:rPr>
              <a:t>Titre</a:t>
            </a:r>
            <a:r>
              <a:rPr lang="en-US" sz="2599" dirty="0">
                <a:solidFill>
                  <a:srgbClr val="000000"/>
                </a:solidFill>
                <a:latin typeface="Uni Neue Bold"/>
              </a:rPr>
              <a:t> de </a:t>
            </a:r>
            <a:r>
              <a:rPr lang="en-US" sz="2599" dirty="0" err="1">
                <a:solidFill>
                  <a:srgbClr val="000000"/>
                </a:solidFill>
                <a:latin typeface="Uni Neue Bold"/>
              </a:rPr>
              <a:t>l’étude</a:t>
            </a:r>
            <a:endParaRPr lang="en-US" sz="2599" dirty="0">
              <a:solidFill>
                <a:srgbClr val="000000"/>
              </a:solidFill>
              <a:latin typeface="Uni Neue Bold"/>
            </a:endParaRPr>
          </a:p>
        </p:txBody>
      </p:sp>
      <p:sp>
        <p:nvSpPr>
          <p:cNvPr id="6" name="TextBox 15">
            <a:extLst>
              <a:ext uri="{FF2B5EF4-FFF2-40B4-BE49-F238E27FC236}">
                <a16:creationId xmlns:a16="http://schemas.microsoft.com/office/drawing/2014/main" id="{BDF6B64D-035D-7755-194E-5DA07042F283}"/>
              </a:ext>
            </a:extLst>
          </p:cNvPr>
          <p:cNvSpPr txBox="1"/>
          <p:nvPr/>
        </p:nvSpPr>
        <p:spPr>
          <a:xfrm>
            <a:off x="689975" y="4625180"/>
            <a:ext cx="2702390" cy="333425"/>
          </a:xfrm>
          <a:prstGeom prst="rect">
            <a:avLst/>
          </a:prstGeom>
        </p:spPr>
        <p:txBody>
          <a:bodyPr lIns="0" tIns="0" rIns="0" bIns="0" rtlCol="0" anchor="t">
            <a:spAutoFit/>
          </a:bodyPr>
          <a:lstStyle/>
          <a:p>
            <a:pPr>
              <a:lnSpc>
                <a:spcPts val="2584"/>
              </a:lnSpc>
            </a:pPr>
            <a:r>
              <a:rPr lang="en-US" sz="2171" dirty="0">
                <a:solidFill>
                  <a:srgbClr val="000000"/>
                </a:solidFill>
                <a:latin typeface="Uni Neue Bold"/>
              </a:rPr>
              <a:t>Qui </a:t>
            </a:r>
            <a:r>
              <a:rPr lang="en-US" sz="2171" dirty="0" err="1">
                <a:solidFill>
                  <a:srgbClr val="000000"/>
                </a:solidFill>
                <a:latin typeface="Uni Neue Bold"/>
              </a:rPr>
              <a:t>est</a:t>
            </a:r>
            <a:r>
              <a:rPr lang="en-US" sz="2171" dirty="0">
                <a:solidFill>
                  <a:srgbClr val="000000"/>
                </a:solidFill>
                <a:latin typeface="Uni Neue Bold"/>
              </a:rPr>
              <a:t> admissible?</a:t>
            </a:r>
          </a:p>
        </p:txBody>
      </p:sp>
      <p:sp>
        <p:nvSpPr>
          <p:cNvPr id="7" name="TextBox 16">
            <a:extLst>
              <a:ext uri="{FF2B5EF4-FFF2-40B4-BE49-F238E27FC236}">
                <a16:creationId xmlns:a16="http://schemas.microsoft.com/office/drawing/2014/main" id="{7F5833C1-BA9B-6779-BFF0-267249CDD9F3}"/>
              </a:ext>
            </a:extLst>
          </p:cNvPr>
          <p:cNvSpPr txBox="1"/>
          <p:nvPr/>
        </p:nvSpPr>
        <p:spPr>
          <a:xfrm>
            <a:off x="689975" y="6558954"/>
            <a:ext cx="3444150" cy="333425"/>
          </a:xfrm>
          <a:prstGeom prst="rect">
            <a:avLst/>
          </a:prstGeom>
        </p:spPr>
        <p:txBody>
          <a:bodyPr lIns="0" tIns="0" rIns="0" bIns="0" rtlCol="0" anchor="t">
            <a:spAutoFit/>
          </a:bodyPr>
          <a:lstStyle/>
          <a:p>
            <a:pPr>
              <a:lnSpc>
                <a:spcPts val="2584"/>
              </a:lnSpc>
            </a:pPr>
            <a:r>
              <a:rPr lang="en-US" sz="2171" dirty="0">
                <a:solidFill>
                  <a:srgbClr val="000000"/>
                </a:solidFill>
                <a:latin typeface="Uni Neue Bold"/>
              </a:rPr>
              <a:t>À quoi </a:t>
            </a:r>
            <a:r>
              <a:rPr lang="en-US" sz="2171" dirty="0" err="1">
                <a:solidFill>
                  <a:srgbClr val="000000"/>
                </a:solidFill>
                <a:latin typeface="Uni Neue Bold"/>
              </a:rPr>
              <a:t>s’attendre</a:t>
            </a:r>
            <a:r>
              <a:rPr lang="en-US" sz="2171" dirty="0">
                <a:solidFill>
                  <a:srgbClr val="000000"/>
                </a:solidFill>
                <a:latin typeface="Uni Neue Bold"/>
              </a:rPr>
              <a:t>?</a:t>
            </a:r>
          </a:p>
        </p:txBody>
      </p:sp>
      <p:sp>
        <p:nvSpPr>
          <p:cNvPr id="8" name="TextBox 17">
            <a:extLst>
              <a:ext uri="{FF2B5EF4-FFF2-40B4-BE49-F238E27FC236}">
                <a16:creationId xmlns:a16="http://schemas.microsoft.com/office/drawing/2014/main" id="{18E56492-634A-526D-F0EB-AB474887C969}"/>
              </a:ext>
            </a:extLst>
          </p:cNvPr>
          <p:cNvSpPr txBox="1"/>
          <p:nvPr/>
        </p:nvSpPr>
        <p:spPr>
          <a:xfrm>
            <a:off x="970748" y="5137512"/>
            <a:ext cx="2160906" cy="846386"/>
          </a:xfrm>
          <a:prstGeom prst="rect">
            <a:avLst/>
          </a:prstGeom>
        </p:spPr>
        <p:txBody>
          <a:bodyPr lIns="0" tIns="0" rIns="0" bIns="0" rtlCol="0" anchor="t">
            <a:spAutoFit/>
          </a:bodyPr>
          <a:lstStyle/>
          <a:p>
            <a:pPr>
              <a:lnSpc>
                <a:spcPts val="2217"/>
              </a:lnSpc>
            </a:pPr>
            <a:r>
              <a:rPr lang="en-US" sz="1863" dirty="0" err="1">
                <a:solidFill>
                  <a:srgbClr val="000000"/>
                </a:solidFill>
                <a:latin typeface="Uni Neue"/>
              </a:rPr>
              <a:t>Élément</a:t>
            </a:r>
            <a:r>
              <a:rPr lang="en-US" sz="1863" dirty="0">
                <a:solidFill>
                  <a:srgbClr val="000000"/>
                </a:solidFill>
                <a:latin typeface="Uni Neue"/>
              </a:rPr>
              <a:t> 1</a:t>
            </a:r>
          </a:p>
          <a:p>
            <a:pPr>
              <a:lnSpc>
                <a:spcPts val="2217"/>
              </a:lnSpc>
            </a:pPr>
            <a:r>
              <a:rPr lang="en-US" sz="1863" dirty="0" err="1">
                <a:solidFill>
                  <a:srgbClr val="000000"/>
                </a:solidFill>
                <a:latin typeface="Uni Neue"/>
              </a:rPr>
              <a:t>Élément</a:t>
            </a:r>
            <a:r>
              <a:rPr lang="en-US" sz="1863" dirty="0">
                <a:solidFill>
                  <a:srgbClr val="000000"/>
                </a:solidFill>
                <a:latin typeface="Uni Neue"/>
              </a:rPr>
              <a:t> 2</a:t>
            </a:r>
          </a:p>
          <a:p>
            <a:pPr>
              <a:lnSpc>
                <a:spcPts val="2217"/>
              </a:lnSpc>
            </a:pPr>
            <a:r>
              <a:rPr lang="en-US" sz="1863" dirty="0" err="1">
                <a:solidFill>
                  <a:srgbClr val="000000"/>
                </a:solidFill>
                <a:latin typeface="Uni Neue"/>
              </a:rPr>
              <a:t>Élément</a:t>
            </a:r>
            <a:r>
              <a:rPr lang="en-US" sz="1863" dirty="0">
                <a:solidFill>
                  <a:srgbClr val="000000"/>
                </a:solidFill>
                <a:latin typeface="Uni Neue"/>
              </a:rPr>
              <a:t> 3</a:t>
            </a:r>
          </a:p>
        </p:txBody>
      </p:sp>
      <p:sp>
        <p:nvSpPr>
          <p:cNvPr id="9" name="TextBox 18">
            <a:extLst>
              <a:ext uri="{FF2B5EF4-FFF2-40B4-BE49-F238E27FC236}">
                <a16:creationId xmlns:a16="http://schemas.microsoft.com/office/drawing/2014/main" id="{C804373C-911C-5464-FFB2-FAC509859993}"/>
              </a:ext>
            </a:extLst>
          </p:cNvPr>
          <p:cNvSpPr txBox="1"/>
          <p:nvPr/>
        </p:nvSpPr>
        <p:spPr>
          <a:xfrm>
            <a:off x="960717" y="7097572"/>
            <a:ext cx="2160906" cy="846386"/>
          </a:xfrm>
          <a:prstGeom prst="rect">
            <a:avLst/>
          </a:prstGeom>
        </p:spPr>
        <p:txBody>
          <a:bodyPr lIns="0" tIns="0" rIns="0" bIns="0" rtlCol="0" anchor="t">
            <a:spAutoFit/>
          </a:bodyPr>
          <a:lstStyle/>
          <a:p>
            <a:pPr>
              <a:lnSpc>
                <a:spcPts val="2217"/>
              </a:lnSpc>
            </a:pPr>
            <a:r>
              <a:rPr lang="fr-FR" sz="1863" dirty="0">
                <a:solidFill>
                  <a:srgbClr val="000000"/>
                </a:solidFill>
                <a:latin typeface="Uni Neue"/>
              </a:rPr>
              <a:t>Élément 1</a:t>
            </a:r>
          </a:p>
          <a:p>
            <a:pPr>
              <a:lnSpc>
                <a:spcPts val="2217"/>
              </a:lnSpc>
            </a:pPr>
            <a:r>
              <a:rPr lang="fr-FR" sz="1863" dirty="0">
                <a:solidFill>
                  <a:srgbClr val="000000"/>
                </a:solidFill>
                <a:latin typeface="Uni Neue"/>
              </a:rPr>
              <a:t>Élément 2</a:t>
            </a:r>
          </a:p>
          <a:p>
            <a:pPr>
              <a:lnSpc>
                <a:spcPts val="2217"/>
              </a:lnSpc>
            </a:pPr>
            <a:r>
              <a:rPr lang="fr-FR" sz="1863" dirty="0">
                <a:solidFill>
                  <a:srgbClr val="000000"/>
                </a:solidFill>
                <a:latin typeface="Uni Neue"/>
              </a:rPr>
              <a:t>Élément 3</a:t>
            </a:r>
          </a:p>
        </p:txBody>
      </p:sp>
      <p:sp>
        <p:nvSpPr>
          <p:cNvPr id="10" name="TextBox 19">
            <a:extLst>
              <a:ext uri="{FF2B5EF4-FFF2-40B4-BE49-F238E27FC236}">
                <a16:creationId xmlns:a16="http://schemas.microsoft.com/office/drawing/2014/main" id="{73877F82-1F9C-BE85-366C-01FDBD7E83EC}"/>
              </a:ext>
            </a:extLst>
          </p:cNvPr>
          <p:cNvSpPr txBox="1"/>
          <p:nvPr/>
        </p:nvSpPr>
        <p:spPr>
          <a:xfrm>
            <a:off x="5162088" y="2288508"/>
            <a:ext cx="2080636" cy="1692771"/>
          </a:xfrm>
          <a:prstGeom prst="rect">
            <a:avLst/>
          </a:prstGeom>
        </p:spPr>
        <p:txBody>
          <a:bodyPr lIns="0" tIns="0" rIns="0" bIns="0" rtlCol="0" anchor="t">
            <a:spAutoFit/>
          </a:bodyPr>
          <a:lstStyle/>
          <a:p>
            <a:pPr algn="ctr">
              <a:lnSpc>
                <a:spcPts val="2199"/>
              </a:lnSpc>
            </a:pPr>
            <a:r>
              <a:rPr lang="en-US" sz="1848" dirty="0">
                <a:solidFill>
                  <a:srgbClr val="000000"/>
                </a:solidFill>
                <a:latin typeface="Uni Neue Bold"/>
              </a:rPr>
              <a:t>Nom du </a:t>
            </a:r>
            <a:r>
              <a:rPr lang="en-US" sz="1848" dirty="0" err="1">
                <a:solidFill>
                  <a:srgbClr val="000000"/>
                </a:solidFill>
                <a:latin typeface="Uni Neue Bold"/>
              </a:rPr>
              <a:t>chercheur</a:t>
            </a:r>
            <a:r>
              <a:rPr lang="en-US" sz="1848" dirty="0">
                <a:solidFill>
                  <a:srgbClr val="000000"/>
                </a:solidFill>
                <a:latin typeface="Uni Neue Bold"/>
              </a:rPr>
              <a:t> principal</a:t>
            </a:r>
          </a:p>
          <a:p>
            <a:pPr algn="ctr">
              <a:lnSpc>
                <a:spcPts val="2199"/>
              </a:lnSpc>
            </a:pPr>
            <a:endParaRPr lang="en-US" sz="1848" dirty="0">
              <a:solidFill>
                <a:srgbClr val="000000"/>
              </a:solidFill>
              <a:latin typeface="Uni Neue Bold"/>
            </a:endParaRPr>
          </a:p>
          <a:p>
            <a:pPr algn="ctr">
              <a:lnSpc>
                <a:spcPts val="2199"/>
              </a:lnSpc>
            </a:pPr>
            <a:r>
              <a:rPr lang="fr-FR" sz="1848" dirty="0">
                <a:solidFill>
                  <a:srgbClr val="000000"/>
                </a:solidFill>
                <a:latin typeface="Uni Neue Bold"/>
              </a:rPr>
              <a:t>Coordonnées :</a:t>
            </a:r>
          </a:p>
          <a:p>
            <a:pPr algn="ctr">
              <a:lnSpc>
                <a:spcPts val="2199"/>
              </a:lnSpc>
            </a:pPr>
            <a:r>
              <a:rPr lang="fr-FR" sz="1848" dirty="0">
                <a:solidFill>
                  <a:srgbClr val="000000"/>
                </a:solidFill>
                <a:latin typeface="Uni Neue Bold"/>
              </a:rPr>
              <a:t>Nom, numéro de téléphone, courriel</a:t>
            </a:r>
          </a:p>
        </p:txBody>
      </p:sp>
      <p:sp>
        <p:nvSpPr>
          <p:cNvPr id="11" name="TextBox 20">
            <a:extLst>
              <a:ext uri="{FF2B5EF4-FFF2-40B4-BE49-F238E27FC236}">
                <a16:creationId xmlns:a16="http://schemas.microsoft.com/office/drawing/2014/main" id="{D52A0054-FA01-5B6C-085F-C3518C79712F}"/>
              </a:ext>
            </a:extLst>
          </p:cNvPr>
          <p:cNvSpPr txBox="1"/>
          <p:nvPr/>
        </p:nvSpPr>
        <p:spPr>
          <a:xfrm>
            <a:off x="3810000" y="8229600"/>
            <a:ext cx="3153507" cy="718145"/>
          </a:xfrm>
          <a:prstGeom prst="rect">
            <a:avLst/>
          </a:prstGeom>
        </p:spPr>
        <p:txBody>
          <a:bodyPr lIns="0" tIns="0" rIns="0" bIns="0" rtlCol="0" anchor="t">
            <a:spAutoFit/>
          </a:bodyPr>
          <a:lstStyle/>
          <a:p>
            <a:pPr algn="ctr">
              <a:lnSpc>
                <a:spcPts val="1428"/>
              </a:lnSpc>
            </a:pPr>
            <a:r>
              <a:rPr lang="fr-FR" sz="1200" dirty="0">
                <a:solidFill>
                  <a:srgbClr val="000000"/>
                </a:solidFill>
                <a:latin typeface="Uni Neue"/>
              </a:rPr>
              <a:t>La présente étude a été examinée et approuvée par le comité d’éthique de la recherche de Bruyère en tant qu’étude M16 - ** - ***.</a:t>
            </a:r>
          </a:p>
          <a:p>
            <a:pPr algn="ctr">
              <a:lnSpc>
                <a:spcPts val="1428"/>
              </a:lnSpc>
            </a:pPr>
            <a:r>
              <a:rPr lang="fr-FR" sz="1200" dirty="0">
                <a:solidFill>
                  <a:srgbClr val="000000"/>
                </a:solidFill>
                <a:latin typeface="Uni Neue"/>
              </a:rPr>
              <a:t>Date de la version (jj-mm-</a:t>
            </a:r>
            <a:r>
              <a:rPr lang="fr-FR" sz="1200" dirty="0" err="1">
                <a:solidFill>
                  <a:srgbClr val="000000"/>
                </a:solidFill>
                <a:latin typeface="Uni Neue"/>
              </a:rPr>
              <a:t>aaaa</a:t>
            </a:r>
            <a:r>
              <a:rPr lang="fr-FR" sz="1200" dirty="0">
                <a:solidFill>
                  <a:srgbClr val="000000"/>
                </a:solidFill>
                <a:latin typeface="Uni Neue"/>
              </a:rPr>
              <a:t>).</a:t>
            </a:r>
            <a:endParaRPr lang="en-US" sz="1200" dirty="0">
              <a:solidFill>
                <a:srgbClr val="000000"/>
              </a:solidFill>
              <a:latin typeface="Uni Neue"/>
            </a:endParaRPr>
          </a:p>
        </p:txBody>
      </p:sp>
      <p:sp>
        <p:nvSpPr>
          <p:cNvPr id="12" name="TextBox 21">
            <a:extLst>
              <a:ext uri="{FF2B5EF4-FFF2-40B4-BE49-F238E27FC236}">
                <a16:creationId xmlns:a16="http://schemas.microsoft.com/office/drawing/2014/main" id="{E010EC29-A714-57A5-62B6-631FE6D2CA2A}"/>
              </a:ext>
            </a:extLst>
          </p:cNvPr>
          <p:cNvSpPr txBox="1"/>
          <p:nvPr/>
        </p:nvSpPr>
        <p:spPr>
          <a:xfrm>
            <a:off x="689975" y="3107640"/>
            <a:ext cx="4088379" cy="564257"/>
          </a:xfrm>
          <a:prstGeom prst="rect">
            <a:avLst/>
          </a:prstGeom>
        </p:spPr>
        <p:txBody>
          <a:bodyPr lIns="0" tIns="0" rIns="0" bIns="0" rtlCol="0" anchor="t">
            <a:spAutoFit/>
          </a:bodyPr>
          <a:lstStyle/>
          <a:p>
            <a:pPr>
              <a:lnSpc>
                <a:spcPts val="2217"/>
              </a:lnSpc>
            </a:pPr>
            <a:r>
              <a:rPr lang="fr-FR" sz="1863" dirty="0">
                <a:solidFill>
                  <a:srgbClr val="000000"/>
                </a:solidFill>
                <a:latin typeface="Uni Neue"/>
              </a:rPr>
              <a:t>Bref résumé de votre étude en 3 phrases maximum.</a:t>
            </a:r>
            <a:endParaRPr lang="en-US" sz="1863" dirty="0">
              <a:solidFill>
                <a:srgbClr val="000000"/>
              </a:solidFill>
              <a:latin typeface="Uni Neue"/>
            </a:endParaRPr>
          </a:p>
        </p:txBody>
      </p:sp>
    </p:spTree>
    <p:extLst>
      <p:ext uri="{BB962C8B-B14F-4D97-AF65-F5344CB8AC3E}">
        <p14:creationId xmlns:p14="http://schemas.microsoft.com/office/powerpoint/2010/main" val="2421124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B0237D8-A497-91FD-32EF-3237D637952C}"/>
              </a:ext>
            </a:extLst>
          </p:cNvPr>
          <p:cNvSpPr>
            <a:spLocks noGrp="1"/>
          </p:cNvSpPr>
          <p:nvPr>
            <p:ph type="pic" sz="quarter" idx="10"/>
          </p:nvPr>
        </p:nvSpPr>
        <p:spPr/>
      </p:sp>
      <p:sp>
        <p:nvSpPr>
          <p:cNvPr id="3" name="TextBox 17">
            <a:extLst>
              <a:ext uri="{FF2B5EF4-FFF2-40B4-BE49-F238E27FC236}">
                <a16:creationId xmlns:a16="http://schemas.microsoft.com/office/drawing/2014/main" id="{3D4FF440-6305-FDF5-B3A9-4C3C3E53489A}"/>
              </a:ext>
            </a:extLst>
          </p:cNvPr>
          <p:cNvSpPr txBox="1"/>
          <p:nvPr/>
        </p:nvSpPr>
        <p:spPr>
          <a:xfrm>
            <a:off x="689975" y="2550924"/>
            <a:ext cx="2226029" cy="369697"/>
          </a:xfrm>
          <a:prstGeom prst="rect">
            <a:avLst/>
          </a:prstGeom>
        </p:spPr>
        <p:txBody>
          <a:bodyPr lIns="0" tIns="0" rIns="0" bIns="0" rtlCol="0" anchor="t">
            <a:spAutoFit/>
          </a:bodyPr>
          <a:lstStyle/>
          <a:p>
            <a:pPr>
              <a:lnSpc>
                <a:spcPts val="2833"/>
              </a:lnSpc>
            </a:pPr>
            <a:r>
              <a:rPr lang="en-US" sz="2599" dirty="0">
                <a:solidFill>
                  <a:srgbClr val="000000"/>
                </a:solidFill>
                <a:latin typeface="Nourd Semi-Bold"/>
              </a:rPr>
              <a:t>Study Title</a:t>
            </a:r>
          </a:p>
        </p:txBody>
      </p:sp>
      <p:sp>
        <p:nvSpPr>
          <p:cNvPr id="4" name="TextBox 18">
            <a:extLst>
              <a:ext uri="{FF2B5EF4-FFF2-40B4-BE49-F238E27FC236}">
                <a16:creationId xmlns:a16="http://schemas.microsoft.com/office/drawing/2014/main" id="{F4DF9490-86B7-0800-6530-7FEECEE0EEB3}"/>
              </a:ext>
            </a:extLst>
          </p:cNvPr>
          <p:cNvSpPr txBox="1"/>
          <p:nvPr/>
        </p:nvSpPr>
        <p:spPr>
          <a:xfrm>
            <a:off x="4339721" y="6549429"/>
            <a:ext cx="3153507" cy="249682"/>
          </a:xfrm>
          <a:prstGeom prst="rect">
            <a:avLst/>
          </a:prstGeom>
        </p:spPr>
        <p:txBody>
          <a:bodyPr lIns="0" tIns="0" rIns="0" bIns="0" rtlCol="0" anchor="t">
            <a:spAutoFit/>
          </a:bodyPr>
          <a:lstStyle/>
          <a:p>
            <a:pPr algn="r">
              <a:lnSpc>
                <a:spcPts val="1903"/>
              </a:lnSpc>
            </a:pPr>
            <a:r>
              <a:rPr lang="en-US" sz="1599">
                <a:solidFill>
                  <a:srgbClr val="000000"/>
                </a:solidFill>
                <a:latin typeface="Nourd"/>
              </a:rPr>
              <a:t>PI Name</a:t>
            </a:r>
          </a:p>
        </p:txBody>
      </p:sp>
      <p:sp>
        <p:nvSpPr>
          <p:cNvPr id="5" name="TextBox 19">
            <a:extLst>
              <a:ext uri="{FF2B5EF4-FFF2-40B4-BE49-F238E27FC236}">
                <a16:creationId xmlns:a16="http://schemas.microsoft.com/office/drawing/2014/main" id="{FD0EFFEA-4143-AC68-F041-A30A761795F6}"/>
              </a:ext>
            </a:extLst>
          </p:cNvPr>
          <p:cNvSpPr txBox="1"/>
          <p:nvPr/>
        </p:nvSpPr>
        <p:spPr>
          <a:xfrm>
            <a:off x="689975" y="4625180"/>
            <a:ext cx="3296623" cy="330180"/>
          </a:xfrm>
          <a:prstGeom prst="rect">
            <a:avLst/>
          </a:prstGeom>
        </p:spPr>
        <p:txBody>
          <a:bodyPr lIns="0" tIns="0" rIns="0" bIns="0" rtlCol="0" anchor="t">
            <a:spAutoFit/>
          </a:bodyPr>
          <a:lstStyle/>
          <a:p>
            <a:pPr>
              <a:lnSpc>
                <a:spcPts val="2584"/>
              </a:lnSpc>
            </a:pPr>
            <a:r>
              <a:rPr lang="en-US" sz="2171">
                <a:solidFill>
                  <a:srgbClr val="000000"/>
                </a:solidFill>
                <a:latin typeface="Nourd Bold"/>
              </a:rPr>
              <a:t>Who can participate:</a:t>
            </a:r>
          </a:p>
        </p:txBody>
      </p:sp>
      <p:sp>
        <p:nvSpPr>
          <p:cNvPr id="6" name="TextBox 20">
            <a:extLst>
              <a:ext uri="{FF2B5EF4-FFF2-40B4-BE49-F238E27FC236}">
                <a16:creationId xmlns:a16="http://schemas.microsoft.com/office/drawing/2014/main" id="{8C7E8D99-6281-3DAD-0E62-8E420439C9A7}"/>
              </a:ext>
            </a:extLst>
          </p:cNvPr>
          <p:cNvSpPr txBox="1"/>
          <p:nvPr/>
        </p:nvSpPr>
        <p:spPr>
          <a:xfrm>
            <a:off x="689975" y="6558954"/>
            <a:ext cx="3444150" cy="330180"/>
          </a:xfrm>
          <a:prstGeom prst="rect">
            <a:avLst/>
          </a:prstGeom>
        </p:spPr>
        <p:txBody>
          <a:bodyPr lIns="0" tIns="0" rIns="0" bIns="0" rtlCol="0" anchor="t">
            <a:spAutoFit/>
          </a:bodyPr>
          <a:lstStyle/>
          <a:p>
            <a:pPr>
              <a:lnSpc>
                <a:spcPts val="2584"/>
              </a:lnSpc>
            </a:pPr>
            <a:r>
              <a:rPr lang="en-US" sz="2171">
                <a:solidFill>
                  <a:srgbClr val="000000"/>
                </a:solidFill>
                <a:latin typeface="Nourd Bold"/>
              </a:rPr>
              <a:t>Participation involves:</a:t>
            </a:r>
          </a:p>
        </p:txBody>
      </p:sp>
      <p:sp>
        <p:nvSpPr>
          <p:cNvPr id="7" name="TextBox 21">
            <a:extLst>
              <a:ext uri="{FF2B5EF4-FFF2-40B4-BE49-F238E27FC236}">
                <a16:creationId xmlns:a16="http://schemas.microsoft.com/office/drawing/2014/main" id="{9BE10975-E59F-0C3D-EA0A-51827940D406}"/>
              </a:ext>
            </a:extLst>
          </p:cNvPr>
          <p:cNvSpPr txBox="1"/>
          <p:nvPr/>
        </p:nvSpPr>
        <p:spPr>
          <a:xfrm>
            <a:off x="970748" y="5137512"/>
            <a:ext cx="2160906" cy="847115"/>
          </a:xfrm>
          <a:prstGeom prst="rect">
            <a:avLst/>
          </a:prstGeom>
        </p:spPr>
        <p:txBody>
          <a:bodyPr lIns="0" tIns="0" rIns="0" bIns="0" rtlCol="0" anchor="t">
            <a:spAutoFit/>
          </a:bodyPr>
          <a:lstStyle/>
          <a:p>
            <a:pPr>
              <a:lnSpc>
                <a:spcPts val="2217"/>
              </a:lnSpc>
            </a:pPr>
            <a:r>
              <a:rPr lang="en-US" sz="1863">
                <a:solidFill>
                  <a:srgbClr val="000000"/>
                </a:solidFill>
                <a:latin typeface="Nourd"/>
              </a:rPr>
              <a:t>Item 1</a:t>
            </a:r>
          </a:p>
          <a:p>
            <a:pPr>
              <a:lnSpc>
                <a:spcPts val="2217"/>
              </a:lnSpc>
            </a:pPr>
            <a:r>
              <a:rPr lang="en-US" sz="1863">
                <a:solidFill>
                  <a:srgbClr val="000000"/>
                </a:solidFill>
                <a:latin typeface="Nourd"/>
              </a:rPr>
              <a:t>Item 2</a:t>
            </a:r>
          </a:p>
          <a:p>
            <a:pPr>
              <a:lnSpc>
                <a:spcPts val="2217"/>
              </a:lnSpc>
            </a:pPr>
            <a:r>
              <a:rPr lang="en-US" sz="1863">
                <a:solidFill>
                  <a:srgbClr val="000000"/>
                </a:solidFill>
                <a:latin typeface="Nourd"/>
              </a:rPr>
              <a:t>Item 3</a:t>
            </a:r>
          </a:p>
        </p:txBody>
      </p:sp>
      <p:sp>
        <p:nvSpPr>
          <p:cNvPr id="8" name="TextBox 22">
            <a:extLst>
              <a:ext uri="{FF2B5EF4-FFF2-40B4-BE49-F238E27FC236}">
                <a16:creationId xmlns:a16="http://schemas.microsoft.com/office/drawing/2014/main" id="{80DE4F73-12A0-4A2F-CE15-454A32B30233}"/>
              </a:ext>
            </a:extLst>
          </p:cNvPr>
          <p:cNvSpPr txBox="1"/>
          <p:nvPr/>
        </p:nvSpPr>
        <p:spPr>
          <a:xfrm>
            <a:off x="4912147" y="7891750"/>
            <a:ext cx="2575765" cy="490250"/>
          </a:xfrm>
          <a:prstGeom prst="rect">
            <a:avLst/>
          </a:prstGeom>
        </p:spPr>
        <p:txBody>
          <a:bodyPr lIns="0" tIns="0" rIns="0" bIns="0" rtlCol="0" anchor="t">
            <a:spAutoFit/>
          </a:bodyPr>
          <a:lstStyle/>
          <a:p>
            <a:pPr algn="r">
              <a:lnSpc>
                <a:spcPts val="1961"/>
              </a:lnSpc>
            </a:pPr>
            <a:r>
              <a:rPr lang="en-US" sz="1648" dirty="0">
                <a:solidFill>
                  <a:srgbClr val="FFFFFF"/>
                </a:solidFill>
                <a:latin typeface="Nourd"/>
              </a:rPr>
              <a:t>Contact: Name</a:t>
            </a:r>
          </a:p>
          <a:p>
            <a:pPr algn="r">
              <a:lnSpc>
                <a:spcPts val="1961"/>
              </a:lnSpc>
            </a:pPr>
            <a:r>
              <a:rPr lang="en-US" sz="1648" dirty="0">
                <a:solidFill>
                  <a:srgbClr val="FFFFFF"/>
                </a:solidFill>
                <a:latin typeface="Nourd"/>
              </a:rPr>
              <a:t>Phone / Email</a:t>
            </a:r>
          </a:p>
        </p:txBody>
      </p:sp>
      <p:sp>
        <p:nvSpPr>
          <p:cNvPr id="9" name="TextBox 23">
            <a:extLst>
              <a:ext uri="{FF2B5EF4-FFF2-40B4-BE49-F238E27FC236}">
                <a16:creationId xmlns:a16="http://schemas.microsoft.com/office/drawing/2014/main" id="{A93054B7-8C92-8EF3-2591-BBA95B6F89DF}"/>
              </a:ext>
            </a:extLst>
          </p:cNvPr>
          <p:cNvSpPr txBox="1"/>
          <p:nvPr/>
        </p:nvSpPr>
        <p:spPr>
          <a:xfrm>
            <a:off x="960717" y="7097572"/>
            <a:ext cx="2160906" cy="847115"/>
          </a:xfrm>
          <a:prstGeom prst="rect">
            <a:avLst/>
          </a:prstGeom>
        </p:spPr>
        <p:txBody>
          <a:bodyPr lIns="0" tIns="0" rIns="0" bIns="0" rtlCol="0" anchor="t">
            <a:spAutoFit/>
          </a:bodyPr>
          <a:lstStyle/>
          <a:p>
            <a:pPr>
              <a:lnSpc>
                <a:spcPts val="2217"/>
              </a:lnSpc>
            </a:pPr>
            <a:r>
              <a:rPr lang="en-US" sz="1863">
                <a:solidFill>
                  <a:srgbClr val="000000"/>
                </a:solidFill>
                <a:latin typeface="Nourd"/>
              </a:rPr>
              <a:t>Item 1</a:t>
            </a:r>
          </a:p>
          <a:p>
            <a:pPr>
              <a:lnSpc>
                <a:spcPts val="2217"/>
              </a:lnSpc>
            </a:pPr>
            <a:r>
              <a:rPr lang="en-US" sz="1863">
                <a:solidFill>
                  <a:srgbClr val="000000"/>
                </a:solidFill>
                <a:latin typeface="Nourd"/>
              </a:rPr>
              <a:t>Item 2</a:t>
            </a:r>
          </a:p>
          <a:p>
            <a:pPr>
              <a:lnSpc>
                <a:spcPts val="2217"/>
              </a:lnSpc>
            </a:pPr>
            <a:r>
              <a:rPr lang="en-US" sz="1863">
                <a:solidFill>
                  <a:srgbClr val="000000"/>
                </a:solidFill>
                <a:latin typeface="Nourd"/>
              </a:rPr>
              <a:t>Item 3</a:t>
            </a:r>
          </a:p>
        </p:txBody>
      </p:sp>
      <p:sp>
        <p:nvSpPr>
          <p:cNvPr id="10" name="TextBox 24">
            <a:extLst>
              <a:ext uri="{FF2B5EF4-FFF2-40B4-BE49-F238E27FC236}">
                <a16:creationId xmlns:a16="http://schemas.microsoft.com/office/drawing/2014/main" id="{2D34BF68-7CAB-EE52-39E3-773D43F0FCAE}"/>
              </a:ext>
            </a:extLst>
          </p:cNvPr>
          <p:cNvSpPr txBox="1"/>
          <p:nvPr/>
        </p:nvSpPr>
        <p:spPr>
          <a:xfrm>
            <a:off x="4339721" y="6808636"/>
            <a:ext cx="3153507" cy="715899"/>
          </a:xfrm>
          <a:prstGeom prst="rect">
            <a:avLst/>
          </a:prstGeom>
        </p:spPr>
        <p:txBody>
          <a:bodyPr lIns="0" tIns="0" rIns="0" bIns="0" rtlCol="0" anchor="t">
            <a:spAutoFit/>
          </a:bodyPr>
          <a:lstStyle/>
          <a:p>
            <a:pPr algn="r">
              <a:lnSpc>
                <a:spcPts val="1428"/>
              </a:lnSpc>
            </a:pPr>
            <a:r>
              <a:rPr lang="en-US" sz="1200" dirty="0">
                <a:solidFill>
                  <a:srgbClr val="000000"/>
                </a:solidFill>
                <a:latin typeface="Nourd"/>
              </a:rPr>
              <a:t>This study has been reviewed and approved by the Bruyère Research Ethics Board as study # M16-XX-XXX.</a:t>
            </a:r>
          </a:p>
          <a:p>
            <a:pPr algn="r">
              <a:lnSpc>
                <a:spcPts val="1428"/>
              </a:lnSpc>
            </a:pPr>
            <a:r>
              <a:rPr lang="en-US" sz="1200" dirty="0">
                <a:solidFill>
                  <a:srgbClr val="000000"/>
                </a:solidFill>
                <a:latin typeface="Nourd"/>
              </a:rPr>
              <a:t>Version Date XX-XX-XX</a:t>
            </a:r>
          </a:p>
        </p:txBody>
      </p:sp>
      <p:sp>
        <p:nvSpPr>
          <p:cNvPr id="11" name="TextBox 25">
            <a:extLst>
              <a:ext uri="{FF2B5EF4-FFF2-40B4-BE49-F238E27FC236}">
                <a16:creationId xmlns:a16="http://schemas.microsoft.com/office/drawing/2014/main" id="{C117FCB2-449C-2960-A6EA-9AEF0C23D4B7}"/>
              </a:ext>
            </a:extLst>
          </p:cNvPr>
          <p:cNvSpPr txBox="1"/>
          <p:nvPr/>
        </p:nvSpPr>
        <p:spPr>
          <a:xfrm>
            <a:off x="689975" y="3651264"/>
            <a:ext cx="4088379" cy="554817"/>
          </a:xfrm>
          <a:prstGeom prst="rect">
            <a:avLst/>
          </a:prstGeom>
        </p:spPr>
        <p:txBody>
          <a:bodyPr lIns="0" tIns="0" rIns="0" bIns="0" rtlCol="0" anchor="t">
            <a:spAutoFit/>
          </a:bodyPr>
          <a:lstStyle/>
          <a:p>
            <a:pPr>
              <a:lnSpc>
                <a:spcPts val="2217"/>
              </a:lnSpc>
            </a:pPr>
            <a:r>
              <a:rPr lang="en-US" sz="1863">
                <a:solidFill>
                  <a:srgbClr val="000000"/>
                </a:solidFill>
                <a:latin typeface="Nourd"/>
              </a:rPr>
              <a:t>Brief summary of your study in 3 sentences or less.</a:t>
            </a:r>
          </a:p>
        </p:txBody>
      </p:sp>
    </p:spTree>
    <p:extLst>
      <p:ext uri="{BB962C8B-B14F-4D97-AF65-F5344CB8AC3E}">
        <p14:creationId xmlns:p14="http://schemas.microsoft.com/office/powerpoint/2010/main" val="1302528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B0237D8-A497-91FD-32EF-3237D637952C}"/>
              </a:ext>
            </a:extLst>
          </p:cNvPr>
          <p:cNvSpPr>
            <a:spLocks noGrp="1"/>
          </p:cNvSpPr>
          <p:nvPr>
            <p:ph type="pic" sz="quarter" idx="10"/>
          </p:nvPr>
        </p:nvSpPr>
        <p:spPr/>
      </p:sp>
      <p:sp>
        <p:nvSpPr>
          <p:cNvPr id="3" name="TextBox 17">
            <a:extLst>
              <a:ext uri="{FF2B5EF4-FFF2-40B4-BE49-F238E27FC236}">
                <a16:creationId xmlns:a16="http://schemas.microsoft.com/office/drawing/2014/main" id="{3D4FF440-6305-FDF5-B3A9-4C3C3E53489A}"/>
              </a:ext>
            </a:extLst>
          </p:cNvPr>
          <p:cNvSpPr txBox="1"/>
          <p:nvPr/>
        </p:nvSpPr>
        <p:spPr>
          <a:xfrm>
            <a:off x="689975" y="2550924"/>
            <a:ext cx="2739026" cy="359073"/>
          </a:xfrm>
          <a:prstGeom prst="rect">
            <a:avLst/>
          </a:prstGeom>
        </p:spPr>
        <p:txBody>
          <a:bodyPr wrap="square" lIns="0" tIns="0" rIns="0" bIns="0" rtlCol="0" anchor="t">
            <a:spAutoFit/>
          </a:bodyPr>
          <a:lstStyle/>
          <a:p>
            <a:pPr>
              <a:lnSpc>
                <a:spcPts val="2833"/>
              </a:lnSpc>
            </a:pPr>
            <a:r>
              <a:rPr lang="en-US" sz="2599" dirty="0" err="1">
                <a:solidFill>
                  <a:srgbClr val="000000"/>
                </a:solidFill>
                <a:latin typeface="Nourd Semi-Bold"/>
              </a:rPr>
              <a:t>Titre</a:t>
            </a:r>
            <a:r>
              <a:rPr lang="en-US" sz="2599" dirty="0">
                <a:solidFill>
                  <a:srgbClr val="000000"/>
                </a:solidFill>
                <a:latin typeface="Nourd Semi-Bold"/>
              </a:rPr>
              <a:t> de </a:t>
            </a:r>
            <a:r>
              <a:rPr lang="en-US" sz="2599" dirty="0" err="1">
                <a:solidFill>
                  <a:srgbClr val="000000"/>
                </a:solidFill>
                <a:latin typeface="Nourd Semi-Bold"/>
              </a:rPr>
              <a:t>l’étude</a:t>
            </a:r>
            <a:endParaRPr lang="en-US" sz="2599" dirty="0">
              <a:solidFill>
                <a:srgbClr val="000000"/>
              </a:solidFill>
              <a:latin typeface="Nourd Semi-Bold"/>
            </a:endParaRPr>
          </a:p>
        </p:txBody>
      </p:sp>
      <p:sp>
        <p:nvSpPr>
          <p:cNvPr id="4" name="TextBox 18">
            <a:extLst>
              <a:ext uri="{FF2B5EF4-FFF2-40B4-BE49-F238E27FC236}">
                <a16:creationId xmlns:a16="http://schemas.microsoft.com/office/drawing/2014/main" id="{F4DF9490-86B7-0800-6530-7FEECEE0EEB3}"/>
              </a:ext>
            </a:extLst>
          </p:cNvPr>
          <p:cNvSpPr txBox="1"/>
          <p:nvPr/>
        </p:nvSpPr>
        <p:spPr>
          <a:xfrm>
            <a:off x="4339721" y="6549429"/>
            <a:ext cx="3153507" cy="249682"/>
          </a:xfrm>
          <a:prstGeom prst="rect">
            <a:avLst/>
          </a:prstGeom>
        </p:spPr>
        <p:txBody>
          <a:bodyPr lIns="0" tIns="0" rIns="0" bIns="0" rtlCol="0" anchor="t">
            <a:spAutoFit/>
          </a:bodyPr>
          <a:lstStyle/>
          <a:p>
            <a:pPr algn="r">
              <a:lnSpc>
                <a:spcPts val="1903"/>
              </a:lnSpc>
            </a:pPr>
            <a:r>
              <a:rPr lang="en-US" sz="1599" dirty="0">
                <a:solidFill>
                  <a:srgbClr val="000000"/>
                </a:solidFill>
                <a:latin typeface="Nourd"/>
              </a:rPr>
              <a:t>Nom du </a:t>
            </a:r>
            <a:r>
              <a:rPr lang="en-US" sz="1599" dirty="0" err="1">
                <a:solidFill>
                  <a:srgbClr val="000000"/>
                </a:solidFill>
                <a:latin typeface="Nourd"/>
              </a:rPr>
              <a:t>chercheur</a:t>
            </a:r>
            <a:r>
              <a:rPr lang="en-US" sz="1599" dirty="0">
                <a:solidFill>
                  <a:srgbClr val="000000"/>
                </a:solidFill>
                <a:latin typeface="Nourd"/>
              </a:rPr>
              <a:t> principal</a:t>
            </a:r>
          </a:p>
        </p:txBody>
      </p:sp>
      <p:sp>
        <p:nvSpPr>
          <p:cNvPr id="5" name="TextBox 19">
            <a:extLst>
              <a:ext uri="{FF2B5EF4-FFF2-40B4-BE49-F238E27FC236}">
                <a16:creationId xmlns:a16="http://schemas.microsoft.com/office/drawing/2014/main" id="{FD0EFFEA-4143-AC68-F041-A30A761795F6}"/>
              </a:ext>
            </a:extLst>
          </p:cNvPr>
          <p:cNvSpPr txBox="1"/>
          <p:nvPr/>
        </p:nvSpPr>
        <p:spPr>
          <a:xfrm>
            <a:off x="689975" y="4625180"/>
            <a:ext cx="3296623" cy="333425"/>
          </a:xfrm>
          <a:prstGeom prst="rect">
            <a:avLst/>
          </a:prstGeom>
        </p:spPr>
        <p:txBody>
          <a:bodyPr lIns="0" tIns="0" rIns="0" bIns="0" rtlCol="0" anchor="t">
            <a:spAutoFit/>
          </a:bodyPr>
          <a:lstStyle/>
          <a:p>
            <a:pPr>
              <a:lnSpc>
                <a:spcPts val="2584"/>
              </a:lnSpc>
            </a:pPr>
            <a:r>
              <a:rPr lang="en-US" sz="2171" dirty="0">
                <a:solidFill>
                  <a:srgbClr val="000000"/>
                </a:solidFill>
                <a:latin typeface="Nourd Bold"/>
              </a:rPr>
              <a:t>Qui </a:t>
            </a:r>
            <a:r>
              <a:rPr lang="en-US" sz="2171" dirty="0" err="1">
                <a:solidFill>
                  <a:srgbClr val="000000"/>
                </a:solidFill>
                <a:latin typeface="Nourd Bold"/>
              </a:rPr>
              <a:t>peut</a:t>
            </a:r>
            <a:r>
              <a:rPr lang="en-US" sz="2171" dirty="0">
                <a:solidFill>
                  <a:srgbClr val="000000"/>
                </a:solidFill>
                <a:latin typeface="Nourd Bold"/>
              </a:rPr>
              <a:t> </a:t>
            </a:r>
            <a:r>
              <a:rPr lang="en-US" sz="2171" dirty="0" err="1">
                <a:solidFill>
                  <a:srgbClr val="000000"/>
                </a:solidFill>
                <a:latin typeface="Nourd Bold"/>
              </a:rPr>
              <a:t>participer</a:t>
            </a:r>
            <a:r>
              <a:rPr lang="en-US" sz="2171" dirty="0">
                <a:solidFill>
                  <a:srgbClr val="000000"/>
                </a:solidFill>
                <a:latin typeface="Nourd Bold"/>
              </a:rPr>
              <a:t>?</a:t>
            </a:r>
          </a:p>
        </p:txBody>
      </p:sp>
      <p:sp>
        <p:nvSpPr>
          <p:cNvPr id="6" name="TextBox 20">
            <a:extLst>
              <a:ext uri="{FF2B5EF4-FFF2-40B4-BE49-F238E27FC236}">
                <a16:creationId xmlns:a16="http://schemas.microsoft.com/office/drawing/2014/main" id="{8C7E8D99-6281-3DAD-0E62-8E420439C9A7}"/>
              </a:ext>
            </a:extLst>
          </p:cNvPr>
          <p:cNvSpPr txBox="1"/>
          <p:nvPr/>
        </p:nvSpPr>
        <p:spPr>
          <a:xfrm>
            <a:off x="689975" y="6558954"/>
            <a:ext cx="3444150" cy="666849"/>
          </a:xfrm>
          <a:prstGeom prst="rect">
            <a:avLst/>
          </a:prstGeom>
        </p:spPr>
        <p:txBody>
          <a:bodyPr wrap="square" lIns="0" tIns="0" rIns="0" bIns="0" rtlCol="0" anchor="t">
            <a:spAutoFit/>
          </a:bodyPr>
          <a:lstStyle/>
          <a:p>
            <a:pPr>
              <a:lnSpc>
                <a:spcPts val="2584"/>
              </a:lnSpc>
            </a:pPr>
            <a:r>
              <a:rPr lang="en-US" sz="2171" dirty="0" err="1">
                <a:solidFill>
                  <a:srgbClr val="000000"/>
                </a:solidFill>
                <a:latin typeface="Nourd Bold"/>
              </a:rPr>
              <a:t>Votre</a:t>
            </a:r>
            <a:r>
              <a:rPr lang="en-US" sz="2171" dirty="0">
                <a:solidFill>
                  <a:srgbClr val="000000"/>
                </a:solidFill>
                <a:latin typeface="Nourd Bold"/>
              </a:rPr>
              <a:t> participation </a:t>
            </a:r>
            <a:r>
              <a:rPr lang="en-US" sz="2171" dirty="0" err="1">
                <a:solidFill>
                  <a:srgbClr val="000000"/>
                </a:solidFill>
                <a:latin typeface="Nourd Bold"/>
              </a:rPr>
              <a:t>implique</a:t>
            </a:r>
            <a:r>
              <a:rPr lang="en-US" sz="2171" dirty="0">
                <a:solidFill>
                  <a:srgbClr val="000000"/>
                </a:solidFill>
                <a:latin typeface="Nourd Bold"/>
              </a:rPr>
              <a:t> :</a:t>
            </a:r>
          </a:p>
        </p:txBody>
      </p:sp>
      <p:sp>
        <p:nvSpPr>
          <p:cNvPr id="7" name="TextBox 21">
            <a:extLst>
              <a:ext uri="{FF2B5EF4-FFF2-40B4-BE49-F238E27FC236}">
                <a16:creationId xmlns:a16="http://schemas.microsoft.com/office/drawing/2014/main" id="{9BE10975-E59F-0C3D-EA0A-51827940D406}"/>
              </a:ext>
            </a:extLst>
          </p:cNvPr>
          <p:cNvSpPr txBox="1"/>
          <p:nvPr/>
        </p:nvSpPr>
        <p:spPr>
          <a:xfrm>
            <a:off x="970748" y="5137512"/>
            <a:ext cx="2160906" cy="847115"/>
          </a:xfrm>
          <a:prstGeom prst="rect">
            <a:avLst/>
          </a:prstGeom>
        </p:spPr>
        <p:txBody>
          <a:bodyPr lIns="0" tIns="0" rIns="0" bIns="0" rtlCol="0" anchor="t">
            <a:spAutoFit/>
          </a:bodyPr>
          <a:lstStyle/>
          <a:p>
            <a:pPr>
              <a:lnSpc>
                <a:spcPts val="2217"/>
              </a:lnSpc>
            </a:pPr>
            <a:r>
              <a:rPr lang="fr-FR" sz="1863" dirty="0">
                <a:solidFill>
                  <a:srgbClr val="000000"/>
                </a:solidFill>
                <a:latin typeface="Nourd"/>
              </a:rPr>
              <a:t>Élément 1</a:t>
            </a:r>
          </a:p>
          <a:p>
            <a:pPr>
              <a:lnSpc>
                <a:spcPts val="2217"/>
              </a:lnSpc>
            </a:pPr>
            <a:r>
              <a:rPr lang="fr-FR" sz="1863" dirty="0">
                <a:solidFill>
                  <a:srgbClr val="000000"/>
                </a:solidFill>
                <a:latin typeface="Nourd"/>
              </a:rPr>
              <a:t>Élément 2</a:t>
            </a:r>
          </a:p>
          <a:p>
            <a:pPr>
              <a:lnSpc>
                <a:spcPts val="2217"/>
              </a:lnSpc>
            </a:pPr>
            <a:r>
              <a:rPr lang="fr-FR" sz="1863" dirty="0">
                <a:solidFill>
                  <a:srgbClr val="000000"/>
                </a:solidFill>
                <a:latin typeface="Nourd"/>
              </a:rPr>
              <a:t>Élément 3</a:t>
            </a:r>
          </a:p>
        </p:txBody>
      </p:sp>
      <p:sp>
        <p:nvSpPr>
          <p:cNvPr id="8" name="TextBox 22">
            <a:extLst>
              <a:ext uri="{FF2B5EF4-FFF2-40B4-BE49-F238E27FC236}">
                <a16:creationId xmlns:a16="http://schemas.microsoft.com/office/drawing/2014/main" id="{80DE4F73-12A0-4A2F-CE15-454A32B30233}"/>
              </a:ext>
            </a:extLst>
          </p:cNvPr>
          <p:cNvSpPr txBox="1"/>
          <p:nvPr/>
        </p:nvSpPr>
        <p:spPr>
          <a:xfrm>
            <a:off x="4917463" y="7778359"/>
            <a:ext cx="2575765" cy="756041"/>
          </a:xfrm>
          <a:prstGeom prst="rect">
            <a:avLst/>
          </a:prstGeom>
        </p:spPr>
        <p:txBody>
          <a:bodyPr lIns="0" tIns="0" rIns="0" bIns="0" rtlCol="0" anchor="t">
            <a:spAutoFit/>
          </a:bodyPr>
          <a:lstStyle/>
          <a:p>
            <a:pPr algn="r">
              <a:lnSpc>
                <a:spcPts val="1961"/>
              </a:lnSpc>
            </a:pPr>
            <a:r>
              <a:rPr lang="fr-FR" sz="1648" dirty="0">
                <a:solidFill>
                  <a:srgbClr val="FFFFFF"/>
                </a:solidFill>
                <a:latin typeface="Nourd"/>
              </a:rPr>
              <a:t>Coordonnées : Nom</a:t>
            </a:r>
          </a:p>
          <a:p>
            <a:pPr algn="r">
              <a:lnSpc>
                <a:spcPts val="1961"/>
              </a:lnSpc>
            </a:pPr>
            <a:r>
              <a:rPr lang="fr-FR" sz="1648" dirty="0">
                <a:solidFill>
                  <a:srgbClr val="FFFFFF"/>
                </a:solidFill>
                <a:latin typeface="Nourd"/>
              </a:rPr>
              <a:t>numéro de téléphone, courriel</a:t>
            </a:r>
          </a:p>
        </p:txBody>
      </p:sp>
      <p:sp>
        <p:nvSpPr>
          <p:cNvPr id="9" name="TextBox 23">
            <a:extLst>
              <a:ext uri="{FF2B5EF4-FFF2-40B4-BE49-F238E27FC236}">
                <a16:creationId xmlns:a16="http://schemas.microsoft.com/office/drawing/2014/main" id="{A93054B7-8C92-8EF3-2591-BBA95B6F89DF}"/>
              </a:ext>
            </a:extLst>
          </p:cNvPr>
          <p:cNvSpPr txBox="1"/>
          <p:nvPr/>
        </p:nvSpPr>
        <p:spPr>
          <a:xfrm>
            <a:off x="960717" y="7382485"/>
            <a:ext cx="2160906" cy="847115"/>
          </a:xfrm>
          <a:prstGeom prst="rect">
            <a:avLst/>
          </a:prstGeom>
        </p:spPr>
        <p:txBody>
          <a:bodyPr lIns="0" tIns="0" rIns="0" bIns="0" rtlCol="0" anchor="t">
            <a:spAutoFit/>
          </a:bodyPr>
          <a:lstStyle/>
          <a:p>
            <a:pPr>
              <a:lnSpc>
                <a:spcPts val="2217"/>
              </a:lnSpc>
            </a:pPr>
            <a:r>
              <a:rPr lang="fr-FR" sz="1863" dirty="0">
                <a:solidFill>
                  <a:srgbClr val="000000"/>
                </a:solidFill>
                <a:latin typeface="Nourd"/>
              </a:rPr>
              <a:t>Élément 1</a:t>
            </a:r>
          </a:p>
          <a:p>
            <a:pPr>
              <a:lnSpc>
                <a:spcPts val="2217"/>
              </a:lnSpc>
            </a:pPr>
            <a:r>
              <a:rPr lang="fr-FR" sz="1863" dirty="0">
                <a:solidFill>
                  <a:srgbClr val="000000"/>
                </a:solidFill>
                <a:latin typeface="Nourd"/>
              </a:rPr>
              <a:t>Élément 2</a:t>
            </a:r>
          </a:p>
          <a:p>
            <a:pPr>
              <a:lnSpc>
                <a:spcPts val="2217"/>
              </a:lnSpc>
            </a:pPr>
            <a:r>
              <a:rPr lang="fr-FR" sz="1863" dirty="0">
                <a:solidFill>
                  <a:srgbClr val="000000"/>
                </a:solidFill>
                <a:latin typeface="Nourd"/>
              </a:rPr>
              <a:t>Élément 3</a:t>
            </a:r>
          </a:p>
        </p:txBody>
      </p:sp>
      <p:sp>
        <p:nvSpPr>
          <p:cNvPr id="10" name="TextBox 24">
            <a:extLst>
              <a:ext uri="{FF2B5EF4-FFF2-40B4-BE49-F238E27FC236}">
                <a16:creationId xmlns:a16="http://schemas.microsoft.com/office/drawing/2014/main" id="{2D34BF68-7CAB-EE52-39E3-773D43F0FCAE}"/>
              </a:ext>
            </a:extLst>
          </p:cNvPr>
          <p:cNvSpPr txBox="1"/>
          <p:nvPr/>
        </p:nvSpPr>
        <p:spPr>
          <a:xfrm>
            <a:off x="4339721" y="6808636"/>
            <a:ext cx="3153507" cy="715899"/>
          </a:xfrm>
          <a:prstGeom prst="rect">
            <a:avLst/>
          </a:prstGeom>
        </p:spPr>
        <p:txBody>
          <a:bodyPr lIns="0" tIns="0" rIns="0" bIns="0" rtlCol="0" anchor="t">
            <a:spAutoFit/>
          </a:bodyPr>
          <a:lstStyle/>
          <a:p>
            <a:pPr algn="r">
              <a:lnSpc>
                <a:spcPts val="1428"/>
              </a:lnSpc>
            </a:pPr>
            <a:r>
              <a:rPr lang="fr-FR" sz="1200" dirty="0">
                <a:solidFill>
                  <a:srgbClr val="000000"/>
                </a:solidFill>
                <a:latin typeface="Nourd"/>
              </a:rPr>
              <a:t>La présente étude a été examinée et approuvée par le comité d’éthique de la recherche de Bruyère en tant qu’étude</a:t>
            </a:r>
          </a:p>
          <a:p>
            <a:pPr algn="r">
              <a:lnSpc>
                <a:spcPts val="1428"/>
              </a:lnSpc>
            </a:pPr>
            <a:r>
              <a:rPr lang="fr-FR" sz="1200" dirty="0">
                <a:solidFill>
                  <a:srgbClr val="000000"/>
                </a:solidFill>
                <a:latin typeface="Nourd"/>
              </a:rPr>
              <a:t>M16 - ** - ***. Date de la version (jj-mm-</a:t>
            </a:r>
            <a:r>
              <a:rPr lang="fr-FR" sz="1200" dirty="0" err="1">
                <a:solidFill>
                  <a:srgbClr val="000000"/>
                </a:solidFill>
                <a:latin typeface="Nourd"/>
              </a:rPr>
              <a:t>aaaa</a:t>
            </a:r>
            <a:r>
              <a:rPr lang="fr-FR" sz="1200" dirty="0">
                <a:solidFill>
                  <a:srgbClr val="000000"/>
                </a:solidFill>
                <a:latin typeface="Nourd"/>
              </a:rPr>
              <a:t>).</a:t>
            </a:r>
            <a:endParaRPr lang="en-US" sz="1200" dirty="0">
              <a:solidFill>
                <a:srgbClr val="000000"/>
              </a:solidFill>
              <a:latin typeface="Nourd"/>
            </a:endParaRPr>
          </a:p>
        </p:txBody>
      </p:sp>
      <p:sp>
        <p:nvSpPr>
          <p:cNvPr id="11" name="TextBox 25">
            <a:extLst>
              <a:ext uri="{FF2B5EF4-FFF2-40B4-BE49-F238E27FC236}">
                <a16:creationId xmlns:a16="http://schemas.microsoft.com/office/drawing/2014/main" id="{C117FCB2-449C-2960-A6EA-9AEF0C23D4B7}"/>
              </a:ext>
            </a:extLst>
          </p:cNvPr>
          <p:cNvSpPr txBox="1"/>
          <p:nvPr/>
        </p:nvSpPr>
        <p:spPr>
          <a:xfrm>
            <a:off x="689975" y="3651264"/>
            <a:ext cx="4088379" cy="564257"/>
          </a:xfrm>
          <a:prstGeom prst="rect">
            <a:avLst/>
          </a:prstGeom>
        </p:spPr>
        <p:txBody>
          <a:bodyPr lIns="0" tIns="0" rIns="0" bIns="0" rtlCol="0" anchor="t">
            <a:spAutoFit/>
          </a:bodyPr>
          <a:lstStyle/>
          <a:p>
            <a:pPr>
              <a:lnSpc>
                <a:spcPts val="2217"/>
              </a:lnSpc>
            </a:pPr>
            <a:r>
              <a:rPr lang="fr-FR" sz="1863" dirty="0">
                <a:solidFill>
                  <a:srgbClr val="000000"/>
                </a:solidFill>
                <a:latin typeface="Nourd"/>
              </a:rPr>
              <a:t>Bref résumé de votre étude en 3 phrases maximum.</a:t>
            </a:r>
            <a:endParaRPr lang="en-US" sz="1863" dirty="0">
              <a:solidFill>
                <a:srgbClr val="000000"/>
              </a:solidFill>
              <a:latin typeface="Nourd"/>
            </a:endParaRPr>
          </a:p>
        </p:txBody>
      </p:sp>
    </p:spTree>
    <p:extLst>
      <p:ext uri="{BB962C8B-B14F-4D97-AF65-F5344CB8AC3E}">
        <p14:creationId xmlns:p14="http://schemas.microsoft.com/office/powerpoint/2010/main" val="516123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D6E2530-1F19-617D-0A5C-56C421965DC8}"/>
              </a:ext>
            </a:extLst>
          </p:cNvPr>
          <p:cNvSpPr>
            <a:spLocks noGrp="1"/>
          </p:cNvSpPr>
          <p:nvPr>
            <p:ph type="pic" sz="quarter" idx="10"/>
          </p:nvPr>
        </p:nvSpPr>
        <p:spPr/>
      </p:sp>
      <p:sp>
        <p:nvSpPr>
          <p:cNvPr id="3" name="TextBox 17">
            <a:extLst>
              <a:ext uri="{FF2B5EF4-FFF2-40B4-BE49-F238E27FC236}">
                <a16:creationId xmlns:a16="http://schemas.microsoft.com/office/drawing/2014/main" id="{1B2B4C04-9C5B-BB74-739F-5EC07C53DBDE}"/>
              </a:ext>
            </a:extLst>
          </p:cNvPr>
          <p:cNvSpPr txBox="1"/>
          <p:nvPr/>
        </p:nvSpPr>
        <p:spPr>
          <a:xfrm>
            <a:off x="998270" y="520082"/>
            <a:ext cx="5775860" cy="541020"/>
          </a:xfrm>
          <a:prstGeom prst="rect">
            <a:avLst/>
          </a:prstGeom>
        </p:spPr>
        <p:txBody>
          <a:bodyPr lIns="0" tIns="0" rIns="0" bIns="0" rtlCol="0" anchor="t">
            <a:spAutoFit/>
          </a:bodyPr>
          <a:lstStyle/>
          <a:p>
            <a:pPr algn="ctr">
              <a:lnSpc>
                <a:spcPts val="3960"/>
              </a:lnSpc>
            </a:pPr>
            <a:r>
              <a:rPr lang="en-US" sz="3600" dirty="0">
                <a:solidFill>
                  <a:srgbClr val="313132"/>
                </a:solidFill>
                <a:latin typeface="Poppins Heavy"/>
              </a:rPr>
              <a:t>Study Title</a:t>
            </a:r>
          </a:p>
        </p:txBody>
      </p:sp>
      <p:sp>
        <p:nvSpPr>
          <p:cNvPr id="4" name="TextBox 18">
            <a:extLst>
              <a:ext uri="{FF2B5EF4-FFF2-40B4-BE49-F238E27FC236}">
                <a16:creationId xmlns:a16="http://schemas.microsoft.com/office/drawing/2014/main" id="{A8A1D31C-9CDA-19B7-DFD9-C62D10F29DE2}"/>
              </a:ext>
            </a:extLst>
          </p:cNvPr>
          <p:cNvSpPr txBox="1"/>
          <p:nvPr/>
        </p:nvSpPr>
        <p:spPr>
          <a:xfrm>
            <a:off x="1151204" y="8173724"/>
            <a:ext cx="5469993" cy="733425"/>
          </a:xfrm>
          <a:prstGeom prst="rect">
            <a:avLst/>
          </a:prstGeom>
        </p:spPr>
        <p:txBody>
          <a:bodyPr lIns="0" tIns="0" rIns="0" bIns="0" rtlCol="0" anchor="t">
            <a:spAutoFit/>
          </a:bodyPr>
          <a:lstStyle/>
          <a:p>
            <a:pPr algn="ctr">
              <a:lnSpc>
                <a:spcPts val="1919"/>
              </a:lnSpc>
            </a:pPr>
            <a:r>
              <a:rPr lang="en-US" sz="1599">
                <a:solidFill>
                  <a:srgbClr val="FFFFFF"/>
                </a:solidFill>
                <a:latin typeface="Poppins Medium"/>
              </a:rPr>
              <a:t>PI Name</a:t>
            </a:r>
          </a:p>
          <a:p>
            <a:pPr algn="ctr">
              <a:lnSpc>
                <a:spcPts val="1919"/>
              </a:lnSpc>
            </a:pPr>
            <a:r>
              <a:rPr lang="en-US" sz="1599">
                <a:solidFill>
                  <a:srgbClr val="FFFFFF"/>
                </a:solidFill>
                <a:latin typeface="Poppins Medium"/>
              </a:rPr>
              <a:t>Contact: Name</a:t>
            </a:r>
          </a:p>
          <a:p>
            <a:pPr algn="ctr">
              <a:lnSpc>
                <a:spcPts val="1919"/>
              </a:lnSpc>
              <a:spcBef>
                <a:spcPct val="0"/>
              </a:spcBef>
            </a:pPr>
            <a:r>
              <a:rPr lang="en-US" sz="1599">
                <a:solidFill>
                  <a:srgbClr val="FFFFFF"/>
                </a:solidFill>
                <a:latin typeface="Poppins Medium"/>
              </a:rPr>
              <a:t>Phone / Email</a:t>
            </a:r>
          </a:p>
        </p:txBody>
      </p:sp>
      <p:sp>
        <p:nvSpPr>
          <p:cNvPr id="5" name="TextBox 19">
            <a:extLst>
              <a:ext uri="{FF2B5EF4-FFF2-40B4-BE49-F238E27FC236}">
                <a16:creationId xmlns:a16="http://schemas.microsoft.com/office/drawing/2014/main" id="{024998B8-69FF-3E5C-AA2C-5F6ACA2141AB}"/>
              </a:ext>
            </a:extLst>
          </p:cNvPr>
          <p:cNvSpPr txBox="1"/>
          <p:nvPr/>
        </p:nvSpPr>
        <p:spPr>
          <a:xfrm>
            <a:off x="363126" y="5335412"/>
            <a:ext cx="2913473" cy="333425"/>
          </a:xfrm>
          <a:prstGeom prst="rect">
            <a:avLst/>
          </a:prstGeom>
        </p:spPr>
        <p:txBody>
          <a:bodyPr wrap="square" lIns="0" tIns="0" rIns="0" bIns="0" rtlCol="0" anchor="t">
            <a:spAutoFit/>
          </a:bodyPr>
          <a:lstStyle/>
          <a:p>
            <a:pPr>
              <a:lnSpc>
                <a:spcPts val="2584"/>
              </a:lnSpc>
            </a:pPr>
            <a:r>
              <a:rPr lang="en-US" sz="2171" dirty="0">
                <a:solidFill>
                  <a:srgbClr val="000000"/>
                </a:solidFill>
                <a:latin typeface="Nourd Bold"/>
              </a:rPr>
              <a:t>Who is eligible:</a:t>
            </a:r>
          </a:p>
        </p:txBody>
      </p:sp>
      <p:sp>
        <p:nvSpPr>
          <p:cNvPr id="6" name="TextBox 20">
            <a:extLst>
              <a:ext uri="{FF2B5EF4-FFF2-40B4-BE49-F238E27FC236}">
                <a16:creationId xmlns:a16="http://schemas.microsoft.com/office/drawing/2014/main" id="{5DDC0ACB-D881-107C-D080-67BE1D75E377}"/>
              </a:ext>
            </a:extLst>
          </p:cNvPr>
          <p:cNvSpPr txBox="1"/>
          <p:nvPr/>
        </p:nvSpPr>
        <p:spPr>
          <a:xfrm>
            <a:off x="3992633" y="5335412"/>
            <a:ext cx="3444150" cy="333425"/>
          </a:xfrm>
          <a:prstGeom prst="rect">
            <a:avLst/>
          </a:prstGeom>
        </p:spPr>
        <p:txBody>
          <a:bodyPr lIns="0" tIns="0" rIns="0" bIns="0" rtlCol="0" anchor="t">
            <a:spAutoFit/>
          </a:bodyPr>
          <a:lstStyle/>
          <a:p>
            <a:pPr>
              <a:lnSpc>
                <a:spcPts val="2584"/>
              </a:lnSpc>
            </a:pPr>
            <a:r>
              <a:rPr lang="en-US" sz="2171" dirty="0">
                <a:solidFill>
                  <a:srgbClr val="000000"/>
                </a:solidFill>
                <a:latin typeface="Nourd Bold"/>
              </a:rPr>
              <a:t>What to expect:</a:t>
            </a:r>
          </a:p>
        </p:txBody>
      </p:sp>
      <p:sp>
        <p:nvSpPr>
          <p:cNvPr id="7" name="TextBox 21">
            <a:extLst>
              <a:ext uri="{FF2B5EF4-FFF2-40B4-BE49-F238E27FC236}">
                <a16:creationId xmlns:a16="http://schemas.microsoft.com/office/drawing/2014/main" id="{33721618-D9E1-BF0F-24F3-BA2B6241BD63}"/>
              </a:ext>
            </a:extLst>
          </p:cNvPr>
          <p:cNvSpPr txBox="1"/>
          <p:nvPr/>
        </p:nvSpPr>
        <p:spPr>
          <a:xfrm>
            <a:off x="643900" y="5847744"/>
            <a:ext cx="2160906" cy="847115"/>
          </a:xfrm>
          <a:prstGeom prst="rect">
            <a:avLst/>
          </a:prstGeom>
        </p:spPr>
        <p:txBody>
          <a:bodyPr lIns="0" tIns="0" rIns="0" bIns="0" rtlCol="0" anchor="t">
            <a:spAutoFit/>
          </a:bodyPr>
          <a:lstStyle/>
          <a:p>
            <a:pPr>
              <a:lnSpc>
                <a:spcPts val="2217"/>
              </a:lnSpc>
            </a:pPr>
            <a:r>
              <a:rPr lang="en-US" sz="1863">
                <a:solidFill>
                  <a:srgbClr val="000000"/>
                </a:solidFill>
                <a:latin typeface="Nourd"/>
              </a:rPr>
              <a:t>Item 1</a:t>
            </a:r>
          </a:p>
          <a:p>
            <a:pPr>
              <a:lnSpc>
                <a:spcPts val="2217"/>
              </a:lnSpc>
            </a:pPr>
            <a:r>
              <a:rPr lang="en-US" sz="1863">
                <a:solidFill>
                  <a:srgbClr val="000000"/>
                </a:solidFill>
                <a:latin typeface="Nourd"/>
              </a:rPr>
              <a:t>Item 2</a:t>
            </a:r>
          </a:p>
          <a:p>
            <a:pPr>
              <a:lnSpc>
                <a:spcPts val="2217"/>
              </a:lnSpc>
            </a:pPr>
            <a:r>
              <a:rPr lang="en-US" sz="1863">
                <a:solidFill>
                  <a:srgbClr val="000000"/>
                </a:solidFill>
                <a:latin typeface="Nourd"/>
              </a:rPr>
              <a:t>Item 3</a:t>
            </a:r>
          </a:p>
        </p:txBody>
      </p:sp>
      <p:sp>
        <p:nvSpPr>
          <p:cNvPr id="8" name="TextBox 22">
            <a:extLst>
              <a:ext uri="{FF2B5EF4-FFF2-40B4-BE49-F238E27FC236}">
                <a16:creationId xmlns:a16="http://schemas.microsoft.com/office/drawing/2014/main" id="{006A3E3D-1EE8-BFE1-BE29-B0B23DAE1D17}"/>
              </a:ext>
            </a:extLst>
          </p:cNvPr>
          <p:cNvSpPr txBox="1"/>
          <p:nvPr/>
        </p:nvSpPr>
        <p:spPr>
          <a:xfrm>
            <a:off x="4263375" y="5874031"/>
            <a:ext cx="2160906" cy="847115"/>
          </a:xfrm>
          <a:prstGeom prst="rect">
            <a:avLst/>
          </a:prstGeom>
        </p:spPr>
        <p:txBody>
          <a:bodyPr lIns="0" tIns="0" rIns="0" bIns="0" rtlCol="0" anchor="t">
            <a:spAutoFit/>
          </a:bodyPr>
          <a:lstStyle/>
          <a:p>
            <a:pPr>
              <a:lnSpc>
                <a:spcPts val="2217"/>
              </a:lnSpc>
            </a:pPr>
            <a:r>
              <a:rPr lang="en-US" sz="1863">
                <a:solidFill>
                  <a:srgbClr val="000000"/>
                </a:solidFill>
                <a:latin typeface="Nourd"/>
              </a:rPr>
              <a:t>Item 1</a:t>
            </a:r>
          </a:p>
          <a:p>
            <a:pPr>
              <a:lnSpc>
                <a:spcPts val="2217"/>
              </a:lnSpc>
            </a:pPr>
            <a:r>
              <a:rPr lang="en-US" sz="1863">
                <a:solidFill>
                  <a:srgbClr val="000000"/>
                </a:solidFill>
                <a:latin typeface="Nourd"/>
              </a:rPr>
              <a:t>Item 2</a:t>
            </a:r>
          </a:p>
          <a:p>
            <a:pPr>
              <a:lnSpc>
                <a:spcPts val="2217"/>
              </a:lnSpc>
            </a:pPr>
            <a:r>
              <a:rPr lang="en-US" sz="1863">
                <a:solidFill>
                  <a:srgbClr val="000000"/>
                </a:solidFill>
                <a:latin typeface="Nourd"/>
              </a:rPr>
              <a:t>Item 3</a:t>
            </a:r>
          </a:p>
        </p:txBody>
      </p:sp>
      <p:sp>
        <p:nvSpPr>
          <p:cNvPr id="9" name="TextBox 23">
            <a:extLst>
              <a:ext uri="{FF2B5EF4-FFF2-40B4-BE49-F238E27FC236}">
                <a16:creationId xmlns:a16="http://schemas.microsoft.com/office/drawing/2014/main" id="{178FDB42-221B-A127-4747-EFEA06453CAB}"/>
              </a:ext>
            </a:extLst>
          </p:cNvPr>
          <p:cNvSpPr txBox="1"/>
          <p:nvPr/>
        </p:nvSpPr>
        <p:spPr>
          <a:xfrm>
            <a:off x="1029931" y="9453084"/>
            <a:ext cx="5712537" cy="353949"/>
          </a:xfrm>
          <a:prstGeom prst="rect">
            <a:avLst/>
          </a:prstGeom>
        </p:spPr>
        <p:txBody>
          <a:bodyPr lIns="0" tIns="0" rIns="0" bIns="0" rtlCol="0" anchor="t">
            <a:spAutoFit/>
          </a:bodyPr>
          <a:lstStyle/>
          <a:p>
            <a:pPr algn="ctr">
              <a:lnSpc>
                <a:spcPts val="1428"/>
              </a:lnSpc>
            </a:pPr>
            <a:r>
              <a:rPr lang="en-US" sz="1200">
                <a:solidFill>
                  <a:srgbClr val="FFFFFF"/>
                </a:solidFill>
                <a:latin typeface="Nourd"/>
              </a:rPr>
              <a:t>This study has been reviewed and approved by the Bruyère Research Ethics Board as study # M16-XX-XXX. Version Date XX-XX-XX.</a:t>
            </a:r>
          </a:p>
        </p:txBody>
      </p:sp>
      <p:sp>
        <p:nvSpPr>
          <p:cNvPr id="10" name="TextBox 24">
            <a:extLst>
              <a:ext uri="{FF2B5EF4-FFF2-40B4-BE49-F238E27FC236}">
                <a16:creationId xmlns:a16="http://schemas.microsoft.com/office/drawing/2014/main" id="{7A40F629-7B8A-5745-9126-5DD5DC82F3AE}"/>
              </a:ext>
            </a:extLst>
          </p:cNvPr>
          <p:cNvSpPr txBox="1"/>
          <p:nvPr/>
        </p:nvSpPr>
        <p:spPr>
          <a:xfrm>
            <a:off x="532476" y="4351971"/>
            <a:ext cx="6707449" cy="278592"/>
          </a:xfrm>
          <a:prstGeom prst="rect">
            <a:avLst/>
          </a:prstGeom>
        </p:spPr>
        <p:txBody>
          <a:bodyPr lIns="0" tIns="0" rIns="0" bIns="0" rtlCol="0" anchor="t">
            <a:spAutoFit/>
          </a:bodyPr>
          <a:lstStyle/>
          <a:p>
            <a:pPr algn="ctr">
              <a:lnSpc>
                <a:spcPts val="2217"/>
              </a:lnSpc>
            </a:pPr>
            <a:r>
              <a:rPr lang="en-US" sz="1863">
                <a:solidFill>
                  <a:srgbClr val="000000"/>
                </a:solidFill>
                <a:latin typeface="Nourd"/>
              </a:rPr>
              <a:t>Brief summary of your study in 3 sentences or less.</a:t>
            </a:r>
          </a:p>
        </p:txBody>
      </p:sp>
    </p:spTree>
    <p:extLst>
      <p:ext uri="{BB962C8B-B14F-4D97-AF65-F5344CB8AC3E}">
        <p14:creationId xmlns:p14="http://schemas.microsoft.com/office/powerpoint/2010/main" val="2209288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D6E2530-1F19-617D-0A5C-56C421965DC8}"/>
              </a:ext>
            </a:extLst>
          </p:cNvPr>
          <p:cNvSpPr>
            <a:spLocks noGrp="1"/>
          </p:cNvSpPr>
          <p:nvPr>
            <p:ph type="pic" sz="quarter" idx="10"/>
          </p:nvPr>
        </p:nvSpPr>
        <p:spPr/>
      </p:sp>
      <p:sp>
        <p:nvSpPr>
          <p:cNvPr id="3" name="TextBox 17">
            <a:extLst>
              <a:ext uri="{FF2B5EF4-FFF2-40B4-BE49-F238E27FC236}">
                <a16:creationId xmlns:a16="http://schemas.microsoft.com/office/drawing/2014/main" id="{1B2B4C04-9C5B-BB74-739F-5EC07C53DBDE}"/>
              </a:ext>
            </a:extLst>
          </p:cNvPr>
          <p:cNvSpPr txBox="1"/>
          <p:nvPr/>
        </p:nvSpPr>
        <p:spPr>
          <a:xfrm>
            <a:off x="998270" y="520082"/>
            <a:ext cx="5775860" cy="513987"/>
          </a:xfrm>
          <a:prstGeom prst="rect">
            <a:avLst/>
          </a:prstGeom>
        </p:spPr>
        <p:txBody>
          <a:bodyPr lIns="0" tIns="0" rIns="0" bIns="0" rtlCol="0" anchor="t">
            <a:spAutoFit/>
          </a:bodyPr>
          <a:lstStyle/>
          <a:p>
            <a:pPr algn="ctr">
              <a:lnSpc>
                <a:spcPts val="3960"/>
              </a:lnSpc>
            </a:pPr>
            <a:r>
              <a:rPr lang="en-US" sz="3600" dirty="0" err="1">
                <a:solidFill>
                  <a:srgbClr val="313132"/>
                </a:solidFill>
                <a:latin typeface="Poppins Heavy"/>
              </a:rPr>
              <a:t>Titre</a:t>
            </a:r>
            <a:r>
              <a:rPr lang="en-US" sz="3600" dirty="0">
                <a:solidFill>
                  <a:srgbClr val="313132"/>
                </a:solidFill>
                <a:latin typeface="Poppins Heavy"/>
              </a:rPr>
              <a:t> de </a:t>
            </a:r>
            <a:r>
              <a:rPr lang="en-US" sz="3600" dirty="0" err="1">
                <a:solidFill>
                  <a:srgbClr val="313132"/>
                </a:solidFill>
                <a:latin typeface="Poppins Heavy"/>
              </a:rPr>
              <a:t>l’étude</a:t>
            </a:r>
            <a:endParaRPr lang="en-US" sz="3600" dirty="0">
              <a:solidFill>
                <a:srgbClr val="313132"/>
              </a:solidFill>
              <a:latin typeface="Poppins Heavy"/>
            </a:endParaRPr>
          </a:p>
        </p:txBody>
      </p:sp>
      <p:sp>
        <p:nvSpPr>
          <p:cNvPr id="4" name="TextBox 18">
            <a:extLst>
              <a:ext uri="{FF2B5EF4-FFF2-40B4-BE49-F238E27FC236}">
                <a16:creationId xmlns:a16="http://schemas.microsoft.com/office/drawing/2014/main" id="{A8A1D31C-9CDA-19B7-DFD9-C62D10F29DE2}"/>
              </a:ext>
            </a:extLst>
          </p:cNvPr>
          <p:cNvSpPr txBox="1"/>
          <p:nvPr/>
        </p:nvSpPr>
        <p:spPr>
          <a:xfrm>
            <a:off x="1151204" y="8173724"/>
            <a:ext cx="5469993" cy="730969"/>
          </a:xfrm>
          <a:prstGeom prst="rect">
            <a:avLst/>
          </a:prstGeom>
        </p:spPr>
        <p:txBody>
          <a:bodyPr lIns="0" tIns="0" rIns="0" bIns="0" rtlCol="0" anchor="t">
            <a:spAutoFit/>
          </a:bodyPr>
          <a:lstStyle/>
          <a:p>
            <a:pPr algn="ctr">
              <a:lnSpc>
                <a:spcPts val="1919"/>
              </a:lnSpc>
            </a:pPr>
            <a:r>
              <a:rPr lang="en-US" sz="1599" dirty="0">
                <a:solidFill>
                  <a:srgbClr val="FFFFFF"/>
                </a:solidFill>
                <a:latin typeface="Poppins Medium"/>
              </a:rPr>
              <a:t>Nom du </a:t>
            </a:r>
            <a:r>
              <a:rPr lang="en-US" sz="1599" dirty="0" err="1">
                <a:solidFill>
                  <a:srgbClr val="FFFFFF"/>
                </a:solidFill>
                <a:latin typeface="Poppins Medium"/>
              </a:rPr>
              <a:t>chercheur</a:t>
            </a:r>
            <a:r>
              <a:rPr lang="en-US" sz="1599" dirty="0">
                <a:solidFill>
                  <a:srgbClr val="FFFFFF"/>
                </a:solidFill>
                <a:latin typeface="Poppins Medium"/>
              </a:rPr>
              <a:t> principal</a:t>
            </a:r>
          </a:p>
          <a:p>
            <a:pPr algn="ctr">
              <a:lnSpc>
                <a:spcPts val="1919"/>
              </a:lnSpc>
            </a:pPr>
            <a:r>
              <a:rPr lang="fr-FR" sz="1599" dirty="0">
                <a:solidFill>
                  <a:srgbClr val="FFFFFF"/>
                </a:solidFill>
                <a:latin typeface="Poppins Medium"/>
              </a:rPr>
              <a:t>Coordonnées : Nom</a:t>
            </a:r>
          </a:p>
          <a:p>
            <a:pPr algn="ctr">
              <a:lnSpc>
                <a:spcPts val="1919"/>
              </a:lnSpc>
            </a:pPr>
            <a:r>
              <a:rPr lang="fr-FR" sz="1599" dirty="0">
                <a:solidFill>
                  <a:srgbClr val="FFFFFF"/>
                </a:solidFill>
                <a:latin typeface="Poppins Medium"/>
              </a:rPr>
              <a:t>Numéro de téléphone, courriel</a:t>
            </a:r>
          </a:p>
        </p:txBody>
      </p:sp>
      <p:sp>
        <p:nvSpPr>
          <p:cNvPr id="5" name="TextBox 19">
            <a:extLst>
              <a:ext uri="{FF2B5EF4-FFF2-40B4-BE49-F238E27FC236}">
                <a16:creationId xmlns:a16="http://schemas.microsoft.com/office/drawing/2014/main" id="{024998B8-69FF-3E5C-AA2C-5F6ACA2141AB}"/>
              </a:ext>
            </a:extLst>
          </p:cNvPr>
          <p:cNvSpPr txBox="1"/>
          <p:nvPr/>
        </p:nvSpPr>
        <p:spPr>
          <a:xfrm>
            <a:off x="363126" y="5335412"/>
            <a:ext cx="2989673" cy="333425"/>
          </a:xfrm>
          <a:prstGeom prst="rect">
            <a:avLst/>
          </a:prstGeom>
        </p:spPr>
        <p:txBody>
          <a:bodyPr wrap="square" lIns="0" tIns="0" rIns="0" bIns="0" rtlCol="0" anchor="t">
            <a:spAutoFit/>
          </a:bodyPr>
          <a:lstStyle/>
          <a:p>
            <a:pPr>
              <a:lnSpc>
                <a:spcPts val="2584"/>
              </a:lnSpc>
            </a:pPr>
            <a:r>
              <a:rPr lang="en-US" sz="2171" dirty="0">
                <a:solidFill>
                  <a:srgbClr val="000000"/>
                </a:solidFill>
                <a:latin typeface="Nourd Bold"/>
              </a:rPr>
              <a:t>Qui </a:t>
            </a:r>
            <a:r>
              <a:rPr lang="en-US" sz="2171" dirty="0" err="1">
                <a:solidFill>
                  <a:srgbClr val="000000"/>
                </a:solidFill>
                <a:latin typeface="Nourd Bold"/>
              </a:rPr>
              <a:t>est</a:t>
            </a:r>
            <a:r>
              <a:rPr lang="en-US" sz="2171" dirty="0">
                <a:solidFill>
                  <a:srgbClr val="000000"/>
                </a:solidFill>
                <a:latin typeface="Nourd Bold"/>
              </a:rPr>
              <a:t> admissible?</a:t>
            </a:r>
          </a:p>
        </p:txBody>
      </p:sp>
      <p:sp>
        <p:nvSpPr>
          <p:cNvPr id="6" name="TextBox 20">
            <a:extLst>
              <a:ext uri="{FF2B5EF4-FFF2-40B4-BE49-F238E27FC236}">
                <a16:creationId xmlns:a16="http://schemas.microsoft.com/office/drawing/2014/main" id="{5DDC0ACB-D881-107C-D080-67BE1D75E377}"/>
              </a:ext>
            </a:extLst>
          </p:cNvPr>
          <p:cNvSpPr txBox="1"/>
          <p:nvPr/>
        </p:nvSpPr>
        <p:spPr>
          <a:xfrm>
            <a:off x="3992633" y="5335412"/>
            <a:ext cx="3444150" cy="333425"/>
          </a:xfrm>
          <a:prstGeom prst="rect">
            <a:avLst/>
          </a:prstGeom>
        </p:spPr>
        <p:txBody>
          <a:bodyPr lIns="0" tIns="0" rIns="0" bIns="0" rtlCol="0" anchor="t">
            <a:spAutoFit/>
          </a:bodyPr>
          <a:lstStyle/>
          <a:p>
            <a:pPr>
              <a:lnSpc>
                <a:spcPts val="2584"/>
              </a:lnSpc>
            </a:pPr>
            <a:r>
              <a:rPr lang="en-US" sz="2171" dirty="0">
                <a:solidFill>
                  <a:srgbClr val="000000"/>
                </a:solidFill>
                <a:latin typeface="Nourd Bold"/>
              </a:rPr>
              <a:t>À quoi </a:t>
            </a:r>
            <a:r>
              <a:rPr lang="en-US" sz="2171" dirty="0" err="1">
                <a:solidFill>
                  <a:srgbClr val="000000"/>
                </a:solidFill>
                <a:latin typeface="Nourd Bold"/>
              </a:rPr>
              <a:t>s’attendre</a:t>
            </a:r>
            <a:r>
              <a:rPr lang="en-US" sz="2171" dirty="0">
                <a:solidFill>
                  <a:srgbClr val="000000"/>
                </a:solidFill>
                <a:latin typeface="Nourd Bold"/>
              </a:rPr>
              <a:t>?</a:t>
            </a:r>
          </a:p>
        </p:txBody>
      </p:sp>
      <p:sp>
        <p:nvSpPr>
          <p:cNvPr id="7" name="TextBox 21">
            <a:extLst>
              <a:ext uri="{FF2B5EF4-FFF2-40B4-BE49-F238E27FC236}">
                <a16:creationId xmlns:a16="http://schemas.microsoft.com/office/drawing/2014/main" id="{33721618-D9E1-BF0F-24F3-BA2B6241BD63}"/>
              </a:ext>
            </a:extLst>
          </p:cNvPr>
          <p:cNvSpPr txBox="1"/>
          <p:nvPr/>
        </p:nvSpPr>
        <p:spPr>
          <a:xfrm>
            <a:off x="643900" y="5847744"/>
            <a:ext cx="2160906" cy="847115"/>
          </a:xfrm>
          <a:prstGeom prst="rect">
            <a:avLst/>
          </a:prstGeom>
        </p:spPr>
        <p:txBody>
          <a:bodyPr lIns="0" tIns="0" rIns="0" bIns="0" rtlCol="0" anchor="t">
            <a:spAutoFit/>
          </a:bodyPr>
          <a:lstStyle/>
          <a:p>
            <a:pPr>
              <a:lnSpc>
                <a:spcPts val="2217"/>
              </a:lnSpc>
            </a:pPr>
            <a:r>
              <a:rPr lang="fr-FR" sz="1863" dirty="0">
                <a:solidFill>
                  <a:srgbClr val="000000"/>
                </a:solidFill>
                <a:latin typeface="Nourd"/>
              </a:rPr>
              <a:t>Élément 1</a:t>
            </a:r>
          </a:p>
          <a:p>
            <a:pPr>
              <a:lnSpc>
                <a:spcPts val="2217"/>
              </a:lnSpc>
            </a:pPr>
            <a:r>
              <a:rPr lang="fr-FR" sz="1863" dirty="0">
                <a:solidFill>
                  <a:srgbClr val="000000"/>
                </a:solidFill>
                <a:latin typeface="Nourd"/>
              </a:rPr>
              <a:t>Élément 2</a:t>
            </a:r>
          </a:p>
          <a:p>
            <a:pPr>
              <a:lnSpc>
                <a:spcPts val="2217"/>
              </a:lnSpc>
            </a:pPr>
            <a:r>
              <a:rPr lang="fr-FR" sz="1863" dirty="0">
                <a:solidFill>
                  <a:srgbClr val="000000"/>
                </a:solidFill>
                <a:latin typeface="Nourd"/>
              </a:rPr>
              <a:t>Élément 3</a:t>
            </a:r>
          </a:p>
        </p:txBody>
      </p:sp>
      <p:sp>
        <p:nvSpPr>
          <p:cNvPr id="8" name="TextBox 22">
            <a:extLst>
              <a:ext uri="{FF2B5EF4-FFF2-40B4-BE49-F238E27FC236}">
                <a16:creationId xmlns:a16="http://schemas.microsoft.com/office/drawing/2014/main" id="{006A3E3D-1EE8-BFE1-BE29-B0B23DAE1D17}"/>
              </a:ext>
            </a:extLst>
          </p:cNvPr>
          <p:cNvSpPr txBox="1"/>
          <p:nvPr/>
        </p:nvSpPr>
        <p:spPr>
          <a:xfrm>
            <a:off x="4263375" y="5874031"/>
            <a:ext cx="2160906" cy="846386"/>
          </a:xfrm>
          <a:prstGeom prst="rect">
            <a:avLst/>
          </a:prstGeom>
        </p:spPr>
        <p:txBody>
          <a:bodyPr lIns="0" tIns="0" rIns="0" bIns="0" rtlCol="0" anchor="t">
            <a:spAutoFit/>
          </a:bodyPr>
          <a:lstStyle/>
          <a:p>
            <a:pPr>
              <a:lnSpc>
                <a:spcPts val="2217"/>
              </a:lnSpc>
            </a:pPr>
            <a:r>
              <a:rPr lang="fr-FR" sz="1863" dirty="0">
                <a:solidFill>
                  <a:srgbClr val="000000"/>
                </a:solidFill>
                <a:latin typeface="Nourd"/>
              </a:rPr>
              <a:t>Élément 1</a:t>
            </a:r>
          </a:p>
          <a:p>
            <a:pPr>
              <a:lnSpc>
                <a:spcPts val="2217"/>
              </a:lnSpc>
            </a:pPr>
            <a:r>
              <a:rPr lang="fr-FR" sz="1863" dirty="0">
                <a:solidFill>
                  <a:srgbClr val="000000"/>
                </a:solidFill>
                <a:latin typeface="Nourd"/>
              </a:rPr>
              <a:t>Élément 2</a:t>
            </a:r>
          </a:p>
          <a:p>
            <a:pPr>
              <a:lnSpc>
                <a:spcPts val="2217"/>
              </a:lnSpc>
            </a:pPr>
            <a:r>
              <a:rPr lang="fr-FR" sz="1863" dirty="0">
                <a:solidFill>
                  <a:srgbClr val="000000"/>
                </a:solidFill>
                <a:latin typeface="Nourd"/>
              </a:rPr>
              <a:t>Élément 3</a:t>
            </a:r>
          </a:p>
        </p:txBody>
      </p:sp>
      <p:sp>
        <p:nvSpPr>
          <p:cNvPr id="9" name="TextBox 23">
            <a:extLst>
              <a:ext uri="{FF2B5EF4-FFF2-40B4-BE49-F238E27FC236}">
                <a16:creationId xmlns:a16="http://schemas.microsoft.com/office/drawing/2014/main" id="{178FDB42-221B-A127-4747-EFEA06453CAB}"/>
              </a:ext>
            </a:extLst>
          </p:cNvPr>
          <p:cNvSpPr txBox="1"/>
          <p:nvPr/>
        </p:nvSpPr>
        <p:spPr>
          <a:xfrm>
            <a:off x="743566" y="9453084"/>
            <a:ext cx="6285269" cy="359073"/>
          </a:xfrm>
          <a:prstGeom prst="rect">
            <a:avLst/>
          </a:prstGeom>
        </p:spPr>
        <p:txBody>
          <a:bodyPr wrap="square" lIns="0" tIns="0" rIns="0" bIns="0" rtlCol="0" anchor="t">
            <a:spAutoFit/>
          </a:bodyPr>
          <a:lstStyle/>
          <a:p>
            <a:pPr algn="ctr">
              <a:lnSpc>
                <a:spcPts val="1428"/>
              </a:lnSpc>
            </a:pPr>
            <a:r>
              <a:rPr lang="fr-FR" sz="1200" dirty="0">
                <a:solidFill>
                  <a:srgbClr val="FFFFFF"/>
                </a:solidFill>
                <a:latin typeface="Nourd"/>
              </a:rPr>
              <a:t>La présente étude a été examinée et approuvée par le comité d’éthique de la recherche de Bruyère en tant qu’étude M16 - ** - ***. Date de la version (jj-mm-</a:t>
            </a:r>
            <a:r>
              <a:rPr lang="fr-FR" sz="1200" dirty="0" err="1">
                <a:solidFill>
                  <a:srgbClr val="FFFFFF"/>
                </a:solidFill>
                <a:latin typeface="Nourd"/>
              </a:rPr>
              <a:t>aaaa</a:t>
            </a:r>
            <a:r>
              <a:rPr lang="fr-FR" sz="1200" dirty="0">
                <a:solidFill>
                  <a:srgbClr val="FFFFFF"/>
                </a:solidFill>
                <a:latin typeface="Nourd"/>
              </a:rPr>
              <a:t>).</a:t>
            </a:r>
            <a:endParaRPr lang="en-US" sz="1200" dirty="0">
              <a:solidFill>
                <a:srgbClr val="FFFFFF"/>
              </a:solidFill>
              <a:latin typeface="Nourd"/>
            </a:endParaRPr>
          </a:p>
        </p:txBody>
      </p:sp>
      <p:sp>
        <p:nvSpPr>
          <p:cNvPr id="10" name="TextBox 24">
            <a:extLst>
              <a:ext uri="{FF2B5EF4-FFF2-40B4-BE49-F238E27FC236}">
                <a16:creationId xmlns:a16="http://schemas.microsoft.com/office/drawing/2014/main" id="{7A40F629-7B8A-5745-9126-5DD5DC82F3AE}"/>
              </a:ext>
            </a:extLst>
          </p:cNvPr>
          <p:cNvSpPr txBox="1"/>
          <p:nvPr/>
        </p:nvSpPr>
        <p:spPr>
          <a:xfrm>
            <a:off x="532476" y="4351971"/>
            <a:ext cx="6707449" cy="282129"/>
          </a:xfrm>
          <a:prstGeom prst="rect">
            <a:avLst/>
          </a:prstGeom>
        </p:spPr>
        <p:txBody>
          <a:bodyPr lIns="0" tIns="0" rIns="0" bIns="0" rtlCol="0" anchor="t">
            <a:spAutoFit/>
          </a:bodyPr>
          <a:lstStyle/>
          <a:p>
            <a:pPr algn="ctr">
              <a:lnSpc>
                <a:spcPts val="2217"/>
              </a:lnSpc>
            </a:pPr>
            <a:r>
              <a:rPr lang="fr-FR" sz="1863" dirty="0">
                <a:solidFill>
                  <a:srgbClr val="000000"/>
                </a:solidFill>
                <a:latin typeface="Nourd"/>
              </a:rPr>
              <a:t>Bref résumé de votre étude en 3 phrases maximum.</a:t>
            </a:r>
            <a:endParaRPr lang="en-US" sz="1863" dirty="0">
              <a:solidFill>
                <a:srgbClr val="000000"/>
              </a:solidFill>
              <a:latin typeface="Nourd"/>
            </a:endParaRPr>
          </a:p>
        </p:txBody>
      </p:sp>
    </p:spTree>
    <p:extLst>
      <p:ext uri="{BB962C8B-B14F-4D97-AF65-F5344CB8AC3E}">
        <p14:creationId xmlns:p14="http://schemas.microsoft.com/office/powerpoint/2010/main" val="134601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45BD19B5-E267-940B-BC45-0B21C5A862B3}"/>
              </a:ext>
            </a:extLst>
          </p:cNvPr>
          <p:cNvSpPr/>
          <p:nvPr/>
        </p:nvSpPr>
        <p:spPr>
          <a:xfrm rot="1196533" flipH="1">
            <a:off x="5262205" y="6749186"/>
            <a:ext cx="2265403" cy="1911434"/>
          </a:xfrm>
          <a:custGeom>
            <a:avLst/>
            <a:gdLst/>
            <a:ahLst/>
            <a:cxnLst/>
            <a:rect l="l" t="t" r="r" b="b"/>
            <a:pathLst>
              <a:path w="2265403" h="1911434">
                <a:moveTo>
                  <a:pt x="2265403" y="0"/>
                </a:moveTo>
                <a:lnTo>
                  <a:pt x="0" y="0"/>
                </a:lnTo>
                <a:lnTo>
                  <a:pt x="0" y="1911434"/>
                </a:lnTo>
                <a:lnTo>
                  <a:pt x="2265403" y="1911434"/>
                </a:lnTo>
                <a:lnTo>
                  <a:pt x="2265403"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a:extLst>
              <a:ext uri="{FF2B5EF4-FFF2-40B4-BE49-F238E27FC236}">
                <a16:creationId xmlns:a16="http://schemas.microsoft.com/office/drawing/2014/main" id="{90C34DEB-1595-8455-05C3-BA9D38F790C2}"/>
              </a:ext>
            </a:extLst>
          </p:cNvPr>
          <p:cNvGrpSpPr/>
          <p:nvPr/>
        </p:nvGrpSpPr>
        <p:grpSpPr>
          <a:xfrm>
            <a:off x="802368" y="4279496"/>
            <a:ext cx="3613784" cy="398228"/>
            <a:chOff x="0" y="0"/>
            <a:chExt cx="2987554" cy="329219"/>
          </a:xfrm>
        </p:grpSpPr>
        <p:sp>
          <p:nvSpPr>
            <p:cNvPr id="4" name="Freeform 4">
              <a:extLst>
                <a:ext uri="{FF2B5EF4-FFF2-40B4-BE49-F238E27FC236}">
                  <a16:creationId xmlns:a16="http://schemas.microsoft.com/office/drawing/2014/main" id="{B0D2FD02-D702-D2E8-C7B2-7C40B0DBD185}"/>
                </a:ext>
              </a:extLst>
            </p:cNvPr>
            <p:cNvSpPr/>
            <p:nvPr/>
          </p:nvSpPr>
          <p:spPr>
            <a:xfrm>
              <a:off x="0" y="0"/>
              <a:ext cx="2987554" cy="329219"/>
            </a:xfrm>
            <a:custGeom>
              <a:avLst/>
              <a:gdLst/>
              <a:ahLst/>
              <a:cxnLst/>
              <a:rect l="l" t="t" r="r" b="b"/>
              <a:pathLst>
                <a:path w="2987554" h="329219">
                  <a:moveTo>
                    <a:pt x="0" y="0"/>
                  </a:moveTo>
                  <a:lnTo>
                    <a:pt x="2987554" y="0"/>
                  </a:lnTo>
                  <a:lnTo>
                    <a:pt x="2987554" y="329219"/>
                  </a:lnTo>
                  <a:lnTo>
                    <a:pt x="0" y="329219"/>
                  </a:lnTo>
                  <a:close/>
                </a:path>
              </a:pathLst>
            </a:custGeom>
            <a:solidFill>
              <a:srgbClr val="16649F"/>
            </a:solidFill>
          </p:spPr>
        </p:sp>
      </p:grpSp>
      <p:sp>
        <p:nvSpPr>
          <p:cNvPr id="5" name="TextBox 7">
            <a:extLst>
              <a:ext uri="{FF2B5EF4-FFF2-40B4-BE49-F238E27FC236}">
                <a16:creationId xmlns:a16="http://schemas.microsoft.com/office/drawing/2014/main" id="{3DA940FE-C7C3-0143-3392-FFF77A43633C}"/>
              </a:ext>
            </a:extLst>
          </p:cNvPr>
          <p:cNvSpPr txBox="1"/>
          <p:nvPr/>
        </p:nvSpPr>
        <p:spPr>
          <a:xfrm>
            <a:off x="630322" y="4712230"/>
            <a:ext cx="3976837" cy="1037082"/>
          </a:xfrm>
          <a:prstGeom prst="rect">
            <a:avLst/>
          </a:prstGeom>
        </p:spPr>
        <p:txBody>
          <a:bodyPr lIns="0" tIns="0" rIns="0" bIns="0" rtlCol="0" anchor="t">
            <a:spAutoFit/>
          </a:bodyPr>
          <a:lstStyle/>
          <a:p>
            <a:pPr marL="388620" lvl="1" indent="-194310">
              <a:lnSpc>
                <a:spcPts val="2844"/>
              </a:lnSpc>
              <a:buFont typeface="Arial"/>
              <a:buChar char="•"/>
            </a:pPr>
            <a:r>
              <a:rPr lang="en-US" sz="1800">
                <a:solidFill>
                  <a:srgbClr val="364470"/>
                </a:solidFill>
                <a:latin typeface="Garet Bold"/>
              </a:rPr>
              <a:t>Item 1</a:t>
            </a:r>
          </a:p>
          <a:p>
            <a:pPr marL="388620" lvl="1" indent="-194310">
              <a:lnSpc>
                <a:spcPts val="2844"/>
              </a:lnSpc>
              <a:buFont typeface="Arial"/>
              <a:buChar char="•"/>
            </a:pPr>
            <a:r>
              <a:rPr lang="en-US" sz="1800">
                <a:solidFill>
                  <a:srgbClr val="364470"/>
                </a:solidFill>
                <a:latin typeface="Garet Bold"/>
              </a:rPr>
              <a:t>Item 2</a:t>
            </a:r>
          </a:p>
          <a:p>
            <a:pPr marL="388620" lvl="1" indent="-194310">
              <a:lnSpc>
                <a:spcPts val="2844"/>
              </a:lnSpc>
              <a:buFont typeface="Arial"/>
              <a:buChar char="•"/>
            </a:pPr>
            <a:r>
              <a:rPr lang="en-US" sz="1800">
                <a:solidFill>
                  <a:srgbClr val="364470"/>
                </a:solidFill>
                <a:latin typeface="Garet Bold"/>
              </a:rPr>
              <a:t>Item 3</a:t>
            </a:r>
          </a:p>
        </p:txBody>
      </p:sp>
      <p:sp>
        <p:nvSpPr>
          <p:cNvPr id="6" name="TextBox 9">
            <a:extLst>
              <a:ext uri="{FF2B5EF4-FFF2-40B4-BE49-F238E27FC236}">
                <a16:creationId xmlns:a16="http://schemas.microsoft.com/office/drawing/2014/main" id="{F22399E6-4C0C-7DD0-051E-AD22ABC8140A}"/>
              </a:ext>
            </a:extLst>
          </p:cNvPr>
          <p:cNvSpPr txBox="1"/>
          <p:nvPr/>
        </p:nvSpPr>
        <p:spPr>
          <a:xfrm>
            <a:off x="894027" y="4295756"/>
            <a:ext cx="3522125" cy="370661"/>
          </a:xfrm>
          <a:prstGeom prst="rect">
            <a:avLst/>
          </a:prstGeom>
        </p:spPr>
        <p:txBody>
          <a:bodyPr lIns="0" tIns="0" rIns="0" bIns="0" rtlCol="0" anchor="t">
            <a:spAutoFit/>
          </a:bodyPr>
          <a:lstStyle/>
          <a:p>
            <a:pPr>
              <a:lnSpc>
                <a:spcPts val="3082"/>
              </a:lnSpc>
            </a:pPr>
            <a:r>
              <a:rPr lang="en-US" sz="2201" spc="90">
                <a:solidFill>
                  <a:srgbClr val="FFFFFF"/>
                </a:solidFill>
                <a:latin typeface="Garet ExtraBold"/>
              </a:rPr>
              <a:t>WHO IS ELIGIBLE:</a:t>
            </a:r>
          </a:p>
        </p:txBody>
      </p:sp>
      <p:sp>
        <p:nvSpPr>
          <p:cNvPr id="7" name="TextBox 10">
            <a:extLst>
              <a:ext uri="{FF2B5EF4-FFF2-40B4-BE49-F238E27FC236}">
                <a16:creationId xmlns:a16="http://schemas.microsoft.com/office/drawing/2014/main" id="{EBAD9BDD-147D-8322-E9CF-055772F3FA83}"/>
              </a:ext>
            </a:extLst>
          </p:cNvPr>
          <p:cNvSpPr txBox="1"/>
          <p:nvPr/>
        </p:nvSpPr>
        <p:spPr>
          <a:xfrm>
            <a:off x="1930123" y="1499249"/>
            <a:ext cx="3912155" cy="836893"/>
          </a:xfrm>
          <a:prstGeom prst="rect">
            <a:avLst/>
          </a:prstGeom>
        </p:spPr>
        <p:txBody>
          <a:bodyPr lIns="0" tIns="0" rIns="0" bIns="0" rtlCol="0" anchor="t">
            <a:spAutoFit/>
          </a:bodyPr>
          <a:lstStyle/>
          <a:p>
            <a:pPr algn="ctr">
              <a:lnSpc>
                <a:spcPts val="6897"/>
              </a:lnSpc>
            </a:pPr>
            <a:r>
              <a:rPr lang="en-US" sz="4926" dirty="0">
                <a:solidFill>
                  <a:srgbClr val="364470"/>
                </a:solidFill>
                <a:latin typeface="Garet ExtraBold"/>
              </a:rPr>
              <a:t>RESEARCH</a:t>
            </a:r>
          </a:p>
        </p:txBody>
      </p:sp>
      <p:sp>
        <p:nvSpPr>
          <p:cNvPr id="8" name="TextBox 11">
            <a:extLst>
              <a:ext uri="{FF2B5EF4-FFF2-40B4-BE49-F238E27FC236}">
                <a16:creationId xmlns:a16="http://schemas.microsoft.com/office/drawing/2014/main" id="{F059C0A0-861D-1EDC-1B45-358F86EE5BAC}"/>
              </a:ext>
            </a:extLst>
          </p:cNvPr>
          <p:cNvSpPr txBox="1"/>
          <p:nvPr/>
        </p:nvSpPr>
        <p:spPr>
          <a:xfrm>
            <a:off x="2410311" y="1166957"/>
            <a:ext cx="2951777" cy="446821"/>
          </a:xfrm>
          <a:prstGeom prst="rect">
            <a:avLst/>
          </a:prstGeom>
        </p:spPr>
        <p:txBody>
          <a:bodyPr lIns="0" tIns="0" rIns="0" bIns="0" rtlCol="0" anchor="t">
            <a:spAutoFit/>
          </a:bodyPr>
          <a:lstStyle/>
          <a:p>
            <a:pPr algn="ctr">
              <a:lnSpc>
                <a:spcPts val="3722"/>
              </a:lnSpc>
            </a:pPr>
            <a:r>
              <a:rPr lang="en-US" sz="2658" dirty="0">
                <a:solidFill>
                  <a:srgbClr val="16649F"/>
                </a:solidFill>
                <a:latin typeface="Garet ExtraBold"/>
              </a:rPr>
              <a:t>PARTICIPATE IN</a:t>
            </a:r>
          </a:p>
        </p:txBody>
      </p:sp>
      <p:grpSp>
        <p:nvGrpSpPr>
          <p:cNvPr id="9" name="Group 12">
            <a:extLst>
              <a:ext uri="{FF2B5EF4-FFF2-40B4-BE49-F238E27FC236}">
                <a16:creationId xmlns:a16="http://schemas.microsoft.com/office/drawing/2014/main" id="{0B397101-AAC5-96C4-7AD4-C853B5A7310C}"/>
              </a:ext>
            </a:extLst>
          </p:cNvPr>
          <p:cNvGrpSpPr/>
          <p:nvPr/>
        </p:nvGrpSpPr>
        <p:grpSpPr>
          <a:xfrm>
            <a:off x="802368" y="6235087"/>
            <a:ext cx="3613784" cy="398228"/>
            <a:chOff x="0" y="0"/>
            <a:chExt cx="2987554" cy="329219"/>
          </a:xfrm>
        </p:grpSpPr>
        <p:sp>
          <p:nvSpPr>
            <p:cNvPr id="10" name="Freeform 13">
              <a:extLst>
                <a:ext uri="{FF2B5EF4-FFF2-40B4-BE49-F238E27FC236}">
                  <a16:creationId xmlns:a16="http://schemas.microsoft.com/office/drawing/2014/main" id="{438EEA09-BB6F-BE34-4A4C-A7E30DF5CCD3}"/>
                </a:ext>
              </a:extLst>
            </p:cNvPr>
            <p:cNvSpPr/>
            <p:nvPr/>
          </p:nvSpPr>
          <p:spPr>
            <a:xfrm>
              <a:off x="0" y="0"/>
              <a:ext cx="2987554" cy="329219"/>
            </a:xfrm>
            <a:custGeom>
              <a:avLst/>
              <a:gdLst/>
              <a:ahLst/>
              <a:cxnLst/>
              <a:rect l="l" t="t" r="r" b="b"/>
              <a:pathLst>
                <a:path w="2987554" h="329219">
                  <a:moveTo>
                    <a:pt x="0" y="0"/>
                  </a:moveTo>
                  <a:lnTo>
                    <a:pt x="2987554" y="0"/>
                  </a:lnTo>
                  <a:lnTo>
                    <a:pt x="2987554" y="329219"/>
                  </a:lnTo>
                  <a:lnTo>
                    <a:pt x="0" y="329219"/>
                  </a:lnTo>
                  <a:close/>
                </a:path>
              </a:pathLst>
            </a:custGeom>
            <a:solidFill>
              <a:srgbClr val="16649F"/>
            </a:solidFill>
          </p:spPr>
        </p:sp>
      </p:grpSp>
      <p:sp>
        <p:nvSpPr>
          <p:cNvPr id="11" name="TextBox 14">
            <a:extLst>
              <a:ext uri="{FF2B5EF4-FFF2-40B4-BE49-F238E27FC236}">
                <a16:creationId xmlns:a16="http://schemas.microsoft.com/office/drawing/2014/main" id="{3427F1BC-5EB4-FB0B-BAC7-DEC7D8713A78}"/>
              </a:ext>
            </a:extLst>
          </p:cNvPr>
          <p:cNvSpPr txBox="1"/>
          <p:nvPr/>
        </p:nvSpPr>
        <p:spPr>
          <a:xfrm>
            <a:off x="630322" y="6667821"/>
            <a:ext cx="3976837" cy="1037082"/>
          </a:xfrm>
          <a:prstGeom prst="rect">
            <a:avLst/>
          </a:prstGeom>
        </p:spPr>
        <p:txBody>
          <a:bodyPr lIns="0" tIns="0" rIns="0" bIns="0" rtlCol="0" anchor="t">
            <a:spAutoFit/>
          </a:bodyPr>
          <a:lstStyle/>
          <a:p>
            <a:pPr marL="388620" lvl="1" indent="-194310">
              <a:lnSpc>
                <a:spcPts val="2844"/>
              </a:lnSpc>
              <a:buFont typeface="Arial"/>
              <a:buChar char="•"/>
            </a:pPr>
            <a:r>
              <a:rPr lang="en-US" sz="1800">
                <a:solidFill>
                  <a:srgbClr val="364470"/>
                </a:solidFill>
                <a:latin typeface="Garet Bold"/>
              </a:rPr>
              <a:t>Item 1</a:t>
            </a:r>
          </a:p>
          <a:p>
            <a:pPr marL="388620" lvl="1" indent="-194310">
              <a:lnSpc>
                <a:spcPts val="2844"/>
              </a:lnSpc>
              <a:buFont typeface="Arial"/>
              <a:buChar char="•"/>
            </a:pPr>
            <a:r>
              <a:rPr lang="en-US" sz="1800">
                <a:solidFill>
                  <a:srgbClr val="364470"/>
                </a:solidFill>
                <a:latin typeface="Garet Bold"/>
              </a:rPr>
              <a:t>Item 2</a:t>
            </a:r>
          </a:p>
          <a:p>
            <a:pPr marL="388620" lvl="1" indent="-194310">
              <a:lnSpc>
                <a:spcPts val="2844"/>
              </a:lnSpc>
              <a:buFont typeface="Arial"/>
              <a:buChar char="•"/>
            </a:pPr>
            <a:r>
              <a:rPr lang="en-US" sz="1800">
                <a:solidFill>
                  <a:srgbClr val="364470"/>
                </a:solidFill>
                <a:latin typeface="Garet Bold"/>
              </a:rPr>
              <a:t>Item 3</a:t>
            </a:r>
          </a:p>
        </p:txBody>
      </p:sp>
      <p:sp>
        <p:nvSpPr>
          <p:cNvPr id="12" name="TextBox 15">
            <a:extLst>
              <a:ext uri="{FF2B5EF4-FFF2-40B4-BE49-F238E27FC236}">
                <a16:creationId xmlns:a16="http://schemas.microsoft.com/office/drawing/2014/main" id="{891DD247-2735-3FE3-1B91-63CF8C63A29E}"/>
              </a:ext>
            </a:extLst>
          </p:cNvPr>
          <p:cNvSpPr txBox="1"/>
          <p:nvPr/>
        </p:nvSpPr>
        <p:spPr>
          <a:xfrm>
            <a:off x="894027" y="6251347"/>
            <a:ext cx="3522125" cy="370661"/>
          </a:xfrm>
          <a:prstGeom prst="rect">
            <a:avLst/>
          </a:prstGeom>
        </p:spPr>
        <p:txBody>
          <a:bodyPr lIns="0" tIns="0" rIns="0" bIns="0" rtlCol="0" anchor="t">
            <a:spAutoFit/>
          </a:bodyPr>
          <a:lstStyle/>
          <a:p>
            <a:pPr>
              <a:lnSpc>
                <a:spcPts val="3082"/>
              </a:lnSpc>
            </a:pPr>
            <a:r>
              <a:rPr lang="en-US" sz="2201" spc="90">
                <a:solidFill>
                  <a:srgbClr val="FFFFFF"/>
                </a:solidFill>
                <a:latin typeface="Garet ExtraBold"/>
              </a:rPr>
              <a:t>WHAT TO EXPECT:</a:t>
            </a:r>
          </a:p>
        </p:txBody>
      </p:sp>
      <p:sp>
        <p:nvSpPr>
          <p:cNvPr id="13" name="TextBox 16">
            <a:extLst>
              <a:ext uri="{FF2B5EF4-FFF2-40B4-BE49-F238E27FC236}">
                <a16:creationId xmlns:a16="http://schemas.microsoft.com/office/drawing/2014/main" id="{6C80EBC8-677D-8E4A-7B44-9ED859E5503E}"/>
              </a:ext>
            </a:extLst>
          </p:cNvPr>
          <p:cNvSpPr txBox="1"/>
          <p:nvPr/>
        </p:nvSpPr>
        <p:spPr>
          <a:xfrm>
            <a:off x="1029931" y="9319734"/>
            <a:ext cx="5712537" cy="372999"/>
          </a:xfrm>
          <a:prstGeom prst="rect">
            <a:avLst/>
          </a:prstGeom>
        </p:spPr>
        <p:txBody>
          <a:bodyPr lIns="0" tIns="0" rIns="0" bIns="0" rtlCol="0" anchor="t">
            <a:spAutoFit/>
          </a:bodyPr>
          <a:lstStyle/>
          <a:p>
            <a:pPr algn="ctr">
              <a:lnSpc>
                <a:spcPts val="1428"/>
              </a:lnSpc>
            </a:pPr>
            <a:r>
              <a:rPr lang="en-US" sz="1200">
                <a:solidFill>
                  <a:srgbClr val="364470"/>
                </a:solidFill>
                <a:latin typeface="Garet"/>
              </a:rPr>
              <a:t>This study has been reviewed and approved by the Bruyère Research Ethics Board as study # M16-XX-XXX. Version Date XX-XX-XX</a:t>
            </a:r>
          </a:p>
        </p:txBody>
      </p:sp>
      <p:sp>
        <p:nvSpPr>
          <p:cNvPr id="14" name="TextBox 17">
            <a:extLst>
              <a:ext uri="{FF2B5EF4-FFF2-40B4-BE49-F238E27FC236}">
                <a16:creationId xmlns:a16="http://schemas.microsoft.com/office/drawing/2014/main" id="{567FE860-B262-ED6D-A6EE-E5BB9077FEC5}"/>
              </a:ext>
            </a:extLst>
          </p:cNvPr>
          <p:cNvSpPr txBox="1"/>
          <p:nvPr/>
        </p:nvSpPr>
        <p:spPr>
          <a:xfrm>
            <a:off x="1897782" y="3802705"/>
            <a:ext cx="3976837" cy="332232"/>
          </a:xfrm>
          <a:prstGeom prst="rect">
            <a:avLst/>
          </a:prstGeom>
        </p:spPr>
        <p:txBody>
          <a:bodyPr lIns="0" tIns="0" rIns="0" bIns="0" rtlCol="0" anchor="t">
            <a:spAutoFit/>
          </a:bodyPr>
          <a:lstStyle/>
          <a:p>
            <a:pPr algn="ctr">
              <a:lnSpc>
                <a:spcPts val="2844"/>
              </a:lnSpc>
            </a:pPr>
            <a:r>
              <a:rPr lang="en-US" sz="1800">
                <a:solidFill>
                  <a:srgbClr val="364470"/>
                </a:solidFill>
                <a:latin typeface="Garet Bold"/>
              </a:rPr>
              <a:t>PI NAME</a:t>
            </a:r>
          </a:p>
        </p:txBody>
      </p:sp>
      <p:sp>
        <p:nvSpPr>
          <p:cNvPr id="15" name="TextBox 18">
            <a:extLst>
              <a:ext uri="{FF2B5EF4-FFF2-40B4-BE49-F238E27FC236}">
                <a16:creationId xmlns:a16="http://schemas.microsoft.com/office/drawing/2014/main" id="{37D65F01-546B-8CC2-E799-343A865D7A0F}"/>
              </a:ext>
            </a:extLst>
          </p:cNvPr>
          <p:cNvSpPr txBox="1"/>
          <p:nvPr/>
        </p:nvSpPr>
        <p:spPr>
          <a:xfrm>
            <a:off x="1176869" y="3352124"/>
            <a:ext cx="5418662" cy="382862"/>
          </a:xfrm>
          <a:prstGeom prst="rect">
            <a:avLst/>
          </a:prstGeom>
        </p:spPr>
        <p:txBody>
          <a:bodyPr wrap="square" lIns="0" tIns="0" rIns="0" bIns="0" rtlCol="0" anchor="t">
            <a:spAutoFit/>
          </a:bodyPr>
          <a:lstStyle/>
          <a:p>
            <a:pPr algn="ctr">
              <a:lnSpc>
                <a:spcPts val="3082"/>
              </a:lnSpc>
            </a:pPr>
            <a:r>
              <a:rPr lang="en-US" sz="2201" spc="90" dirty="0">
                <a:solidFill>
                  <a:srgbClr val="0080C1"/>
                </a:solidFill>
                <a:latin typeface="Garet ExtraBold"/>
              </a:rPr>
              <a:t>STUDY TITLE</a:t>
            </a:r>
          </a:p>
        </p:txBody>
      </p:sp>
      <p:grpSp>
        <p:nvGrpSpPr>
          <p:cNvPr id="16" name="Group 19">
            <a:extLst>
              <a:ext uri="{FF2B5EF4-FFF2-40B4-BE49-F238E27FC236}">
                <a16:creationId xmlns:a16="http://schemas.microsoft.com/office/drawing/2014/main" id="{0BC65BF1-B2E8-5FD3-F855-FF648F0B2931}"/>
              </a:ext>
            </a:extLst>
          </p:cNvPr>
          <p:cNvGrpSpPr/>
          <p:nvPr/>
        </p:nvGrpSpPr>
        <p:grpSpPr>
          <a:xfrm>
            <a:off x="838718" y="7904928"/>
            <a:ext cx="3613784" cy="398228"/>
            <a:chOff x="0" y="0"/>
            <a:chExt cx="2987554" cy="329219"/>
          </a:xfrm>
        </p:grpSpPr>
        <p:sp>
          <p:nvSpPr>
            <p:cNvPr id="17" name="Freeform 20">
              <a:extLst>
                <a:ext uri="{FF2B5EF4-FFF2-40B4-BE49-F238E27FC236}">
                  <a16:creationId xmlns:a16="http://schemas.microsoft.com/office/drawing/2014/main" id="{4E3623FB-B87E-4C59-9195-F135A1716491}"/>
                </a:ext>
              </a:extLst>
            </p:cNvPr>
            <p:cNvSpPr/>
            <p:nvPr/>
          </p:nvSpPr>
          <p:spPr>
            <a:xfrm>
              <a:off x="0" y="0"/>
              <a:ext cx="2987554" cy="329219"/>
            </a:xfrm>
            <a:custGeom>
              <a:avLst/>
              <a:gdLst/>
              <a:ahLst/>
              <a:cxnLst/>
              <a:rect l="l" t="t" r="r" b="b"/>
              <a:pathLst>
                <a:path w="2987554" h="329219">
                  <a:moveTo>
                    <a:pt x="0" y="0"/>
                  </a:moveTo>
                  <a:lnTo>
                    <a:pt x="2987554" y="0"/>
                  </a:lnTo>
                  <a:lnTo>
                    <a:pt x="2987554" y="329219"/>
                  </a:lnTo>
                  <a:lnTo>
                    <a:pt x="0" y="329219"/>
                  </a:lnTo>
                  <a:close/>
                </a:path>
              </a:pathLst>
            </a:custGeom>
            <a:solidFill>
              <a:srgbClr val="16649F"/>
            </a:solidFill>
          </p:spPr>
        </p:sp>
      </p:grpSp>
      <p:sp>
        <p:nvSpPr>
          <p:cNvPr id="18" name="TextBox 21">
            <a:extLst>
              <a:ext uri="{FF2B5EF4-FFF2-40B4-BE49-F238E27FC236}">
                <a16:creationId xmlns:a16="http://schemas.microsoft.com/office/drawing/2014/main" id="{99955AF6-1E63-F799-D37E-E59F0BC67E94}"/>
              </a:ext>
            </a:extLst>
          </p:cNvPr>
          <p:cNvSpPr txBox="1"/>
          <p:nvPr/>
        </p:nvSpPr>
        <p:spPr>
          <a:xfrm>
            <a:off x="950062" y="8341256"/>
            <a:ext cx="3976837" cy="684657"/>
          </a:xfrm>
          <a:prstGeom prst="rect">
            <a:avLst/>
          </a:prstGeom>
        </p:spPr>
        <p:txBody>
          <a:bodyPr lIns="0" tIns="0" rIns="0" bIns="0" rtlCol="0" anchor="t">
            <a:spAutoFit/>
          </a:bodyPr>
          <a:lstStyle/>
          <a:p>
            <a:pPr>
              <a:lnSpc>
                <a:spcPts val="2844"/>
              </a:lnSpc>
            </a:pPr>
            <a:r>
              <a:rPr lang="en-US" sz="1800">
                <a:solidFill>
                  <a:srgbClr val="364470"/>
                </a:solidFill>
                <a:latin typeface="Garet Bold"/>
              </a:rPr>
              <a:t>Name</a:t>
            </a:r>
          </a:p>
          <a:p>
            <a:pPr>
              <a:lnSpc>
                <a:spcPts val="2844"/>
              </a:lnSpc>
            </a:pPr>
            <a:r>
              <a:rPr lang="en-US" sz="1800">
                <a:solidFill>
                  <a:srgbClr val="364470"/>
                </a:solidFill>
                <a:latin typeface="Garet Bold"/>
              </a:rPr>
              <a:t>Email / Phone</a:t>
            </a:r>
          </a:p>
        </p:txBody>
      </p:sp>
      <p:sp>
        <p:nvSpPr>
          <p:cNvPr id="19" name="TextBox 22">
            <a:extLst>
              <a:ext uri="{FF2B5EF4-FFF2-40B4-BE49-F238E27FC236}">
                <a16:creationId xmlns:a16="http://schemas.microsoft.com/office/drawing/2014/main" id="{C824C9BD-789F-1A1E-7B56-1F9344B13F6D}"/>
              </a:ext>
            </a:extLst>
          </p:cNvPr>
          <p:cNvSpPr txBox="1"/>
          <p:nvPr/>
        </p:nvSpPr>
        <p:spPr>
          <a:xfrm>
            <a:off x="930377" y="7921188"/>
            <a:ext cx="3522125" cy="370661"/>
          </a:xfrm>
          <a:prstGeom prst="rect">
            <a:avLst/>
          </a:prstGeom>
        </p:spPr>
        <p:txBody>
          <a:bodyPr lIns="0" tIns="0" rIns="0" bIns="0" rtlCol="0" anchor="t">
            <a:spAutoFit/>
          </a:bodyPr>
          <a:lstStyle/>
          <a:p>
            <a:pPr>
              <a:lnSpc>
                <a:spcPts val="3082"/>
              </a:lnSpc>
            </a:pPr>
            <a:r>
              <a:rPr lang="en-US" sz="2201" spc="90">
                <a:solidFill>
                  <a:srgbClr val="FFFFFF"/>
                </a:solidFill>
                <a:latin typeface="Garet ExtraBold"/>
              </a:rPr>
              <a:t>CONTACT:</a:t>
            </a:r>
          </a:p>
        </p:txBody>
      </p:sp>
    </p:spTree>
    <p:extLst>
      <p:ext uri="{BB962C8B-B14F-4D97-AF65-F5344CB8AC3E}">
        <p14:creationId xmlns:p14="http://schemas.microsoft.com/office/powerpoint/2010/main" val="3879031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1549</Words>
  <Application>Microsoft Office PowerPoint</Application>
  <PresentationFormat>Custom</PresentationFormat>
  <Paragraphs>189</Paragraphs>
  <Slides>10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Arial</vt:lpstr>
      <vt:lpstr>Uni Neue</vt:lpstr>
      <vt:lpstr>Poppins Heavy</vt:lpstr>
      <vt:lpstr>Nourd</vt:lpstr>
      <vt:lpstr>Garet</vt:lpstr>
      <vt:lpstr>Poppins Medium</vt:lpstr>
      <vt:lpstr>Garet ExtraBold</vt:lpstr>
      <vt:lpstr>Garet Bold</vt:lpstr>
      <vt:lpstr>Calibri</vt:lpstr>
      <vt:lpstr>Nourd Semi-Bold</vt:lpstr>
      <vt:lpstr>Nourd Bold</vt:lpstr>
      <vt:lpstr>Uni Neue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 Poster Templates</dc:title>
  <cp:lastModifiedBy>Jasmine Rooke</cp:lastModifiedBy>
  <cp:revision>1</cp:revision>
  <dcterms:created xsi:type="dcterms:W3CDTF">2006-08-16T00:00:00Z</dcterms:created>
  <dcterms:modified xsi:type="dcterms:W3CDTF">2023-07-13T13:07:34Z</dcterms:modified>
  <dc:identifier>DAFn9U3QW6w</dc:identifier>
</cp:coreProperties>
</file>