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65" r:id="rId5"/>
    <p:sldId id="256" r:id="rId6"/>
    <p:sldId id="270" r:id="rId7"/>
    <p:sldId id="272" r:id="rId8"/>
    <p:sldId id="271" r:id="rId9"/>
    <p:sldId id="273" r:id="rId10"/>
  </p:sldIdLst>
  <p:sldSz cx="7772400" cy="10058400"/>
  <p:notesSz cx="6858000" cy="9144000"/>
  <p:embeddedFontLst>
    <p:embeddedFont>
      <p:font typeface="Montserrat Black" panose="00000A00000000000000" pitchFamily="2" charset="0"/>
      <p:bold r:id="rId11"/>
      <p:boldItalic r:id="rId12"/>
    </p:embeddedFont>
    <p:embeddedFont>
      <p:font typeface="Montserrat Medium" panose="00000600000000000000" pitchFamily="2" charset="0"/>
      <p:regular r:id="rId13"/>
      <p:italic r:id="rId14"/>
    </p:embeddedFont>
    <p:embeddedFont>
      <p:font typeface="Nourd Bold" panose="020B0604020202020204"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E0DD"/>
    <a:srgbClr val="B8C4D6"/>
    <a:srgbClr val="2B3F82"/>
    <a:srgbClr val="5CBAB7"/>
    <a:srgbClr val="00B2B0"/>
    <a:srgbClr val="0080C1"/>
    <a:srgbClr val="1B57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50C2D0-5835-4C66-BFB1-D3CDDF68A1C2}" v="6" dt="2025-09-05T18:15:43.6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9" d="100"/>
          <a:sy n="69" d="100"/>
        </p:scale>
        <p:origin x="18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5" Type="http://schemas.openxmlformats.org/officeDocument/2006/relationships/slide" Target="slides/slide1.xml"/><Relationship Id="rId15" Type="http://schemas.openxmlformats.org/officeDocument/2006/relationships/font" Target="fonts/font5.fntdata"/><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4.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mine Rooke" userId="eb0c8e86-a8df-4e23-beba-84836a6a9530" providerId="ADAL" clId="{ED852E68-C1DA-4ACC-962A-1E7EBAAC7D99}"/>
    <pc:docChg chg="undo redo custSel addSld delSld modSld modMainMaster">
      <pc:chgData name="Jasmine Rooke" userId="eb0c8e86-a8df-4e23-beba-84836a6a9530" providerId="ADAL" clId="{ED852E68-C1DA-4ACC-962A-1E7EBAAC7D99}" dt="2024-10-21T17:54:05.814" v="676" actId="14"/>
      <pc:docMkLst>
        <pc:docMk/>
      </pc:docMkLst>
      <pc:sldChg chg="modSp mod">
        <pc:chgData name="Jasmine Rooke" userId="eb0c8e86-a8df-4e23-beba-84836a6a9530" providerId="ADAL" clId="{ED852E68-C1DA-4ACC-962A-1E7EBAAC7D99}" dt="2024-10-21T17:54:05.814" v="676" actId="14"/>
        <pc:sldMkLst>
          <pc:docMk/>
          <pc:sldMk cId="0" sldId="256"/>
        </pc:sldMkLst>
      </pc:sldChg>
      <pc:sldChg chg="del">
        <pc:chgData name="Jasmine Rooke" userId="eb0c8e86-a8df-4e23-beba-84836a6a9530" providerId="ADAL" clId="{ED852E68-C1DA-4ACC-962A-1E7EBAAC7D99}" dt="2024-10-21T17:48:20.603" v="644" actId="2696"/>
        <pc:sldMkLst>
          <pc:docMk/>
          <pc:sldMk cId="1871557345" sldId="261"/>
        </pc:sldMkLst>
      </pc:sldChg>
      <pc:sldChg chg="del">
        <pc:chgData name="Jasmine Rooke" userId="eb0c8e86-a8df-4e23-beba-84836a6a9530" providerId="ADAL" clId="{ED852E68-C1DA-4ACC-962A-1E7EBAAC7D99}" dt="2024-10-21T17:48:20.603" v="644" actId="2696"/>
        <pc:sldMkLst>
          <pc:docMk/>
          <pc:sldMk cId="1302528172" sldId="262"/>
        </pc:sldMkLst>
      </pc:sldChg>
      <pc:sldChg chg="del">
        <pc:chgData name="Jasmine Rooke" userId="eb0c8e86-a8df-4e23-beba-84836a6a9530" providerId="ADAL" clId="{ED852E68-C1DA-4ACC-962A-1E7EBAAC7D99}" dt="2024-10-21T17:48:20.603" v="644" actId="2696"/>
        <pc:sldMkLst>
          <pc:docMk/>
          <pc:sldMk cId="2209288031" sldId="263"/>
        </pc:sldMkLst>
      </pc:sldChg>
      <pc:sldChg chg="del">
        <pc:chgData name="Jasmine Rooke" userId="eb0c8e86-a8df-4e23-beba-84836a6a9530" providerId="ADAL" clId="{ED852E68-C1DA-4ACC-962A-1E7EBAAC7D99}" dt="2024-10-21T17:48:20.603" v="644" actId="2696"/>
        <pc:sldMkLst>
          <pc:docMk/>
          <pc:sldMk cId="3879031944" sldId="264"/>
        </pc:sldMkLst>
      </pc:sldChg>
      <pc:sldChg chg="modSp mod">
        <pc:chgData name="Jasmine Rooke" userId="eb0c8e86-a8df-4e23-beba-84836a6a9530" providerId="ADAL" clId="{ED852E68-C1DA-4ACC-962A-1E7EBAAC7D99}" dt="2024-10-21T17:53:58.759" v="674" actId="14"/>
        <pc:sldMkLst>
          <pc:docMk/>
          <pc:sldMk cId="2657213535" sldId="265"/>
        </pc:sldMkLst>
      </pc:sldChg>
      <pc:sldChg chg="del">
        <pc:chgData name="Jasmine Rooke" userId="eb0c8e86-a8df-4e23-beba-84836a6a9530" providerId="ADAL" clId="{ED852E68-C1DA-4ACC-962A-1E7EBAAC7D99}" dt="2024-10-21T17:48:20.603" v="644" actId="2696"/>
        <pc:sldMkLst>
          <pc:docMk/>
          <pc:sldMk cId="2421124648" sldId="266"/>
        </pc:sldMkLst>
      </pc:sldChg>
      <pc:sldChg chg="del">
        <pc:chgData name="Jasmine Rooke" userId="eb0c8e86-a8df-4e23-beba-84836a6a9530" providerId="ADAL" clId="{ED852E68-C1DA-4ACC-962A-1E7EBAAC7D99}" dt="2024-10-21T17:48:20.603" v="644" actId="2696"/>
        <pc:sldMkLst>
          <pc:docMk/>
          <pc:sldMk cId="516123910" sldId="267"/>
        </pc:sldMkLst>
      </pc:sldChg>
      <pc:sldChg chg="del">
        <pc:chgData name="Jasmine Rooke" userId="eb0c8e86-a8df-4e23-beba-84836a6a9530" providerId="ADAL" clId="{ED852E68-C1DA-4ACC-962A-1E7EBAAC7D99}" dt="2024-10-21T17:48:20.603" v="644" actId="2696"/>
        <pc:sldMkLst>
          <pc:docMk/>
          <pc:sldMk cId="1346015372" sldId="268"/>
        </pc:sldMkLst>
      </pc:sldChg>
      <pc:sldChg chg="del">
        <pc:chgData name="Jasmine Rooke" userId="eb0c8e86-a8df-4e23-beba-84836a6a9530" providerId="ADAL" clId="{ED852E68-C1DA-4ACC-962A-1E7EBAAC7D99}" dt="2024-10-21T17:48:20.603" v="644" actId="2696"/>
        <pc:sldMkLst>
          <pc:docMk/>
          <pc:sldMk cId="353614457" sldId="269"/>
        </pc:sldMkLst>
      </pc:sldChg>
      <pc:sldChg chg="new del">
        <pc:chgData name="Jasmine Rooke" userId="eb0c8e86-a8df-4e23-beba-84836a6a9530" providerId="ADAL" clId="{ED852E68-C1DA-4ACC-962A-1E7EBAAC7D99}" dt="2024-10-21T15:27:03.376" v="103" actId="2696"/>
        <pc:sldMkLst>
          <pc:docMk/>
          <pc:sldMk cId="988581604" sldId="270"/>
        </pc:sldMkLst>
      </pc:sldChg>
      <pc:sldChg chg="addSp delSp modSp new mod">
        <pc:chgData name="Jasmine Rooke" userId="eb0c8e86-a8df-4e23-beba-84836a6a9530" providerId="ADAL" clId="{ED852E68-C1DA-4ACC-962A-1E7EBAAC7D99}" dt="2024-10-21T17:48:07.716" v="643" actId="255"/>
        <pc:sldMkLst>
          <pc:docMk/>
          <pc:sldMk cId="3332527565" sldId="270"/>
        </pc:sldMkLst>
      </pc:sldChg>
      <pc:sldChg chg="addSp delSp modSp new mod">
        <pc:chgData name="Jasmine Rooke" userId="eb0c8e86-a8df-4e23-beba-84836a6a9530" providerId="ADAL" clId="{ED852E68-C1DA-4ACC-962A-1E7EBAAC7D99}" dt="2024-10-21T17:47:57.643" v="641" actId="255"/>
        <pc:sldMkLst>
          <pc:docMk/>
          <pc:sldMk cId="468589294" sldId="271"/>
        </pc:sldMkLst>
      </pc:sldChg>
      <pc:sldChg chg="addSp delSp modSp add mod">
        <pc:chgData name="Jasmine Rooke" userId="eb0c8e86-a8df-4e23-beba-84836a6a9530" providerId="ADAL" clId="{ED852E68-C1DA-4ACC-962A-1E7EBAAC7D99}" dt="2024-10-21T17:48:03.102" v="642" actId="255"/>
        <pc:sldMkLst>
          <pc:docMk/>
          <pc:sldMk cId="343395693" sldId="272"/>
        </pc:sldMkLst>
      </pc:sldChg>
      <pc:sldChg chg="addSp delSp modSp add mod">
        <pc:chgData name="Jasmine Rooke" userId="eb0c8e86-a8df-4e23-beba-84836a6a9530" providerId="ADAL" clId="{ED852E68-C1DA-4ACC-962A-1E7EBAAC7D99}" dt="2024-10-21T17:47:53.144" v="640" actId="255"/>
        <pc:sldMkLst>
          <pc:docMk/>
          <pc:sldMk cId="2380292131" sldId="273"/>
        </pc:sldMkLst>
      </pc:sldChg>
      <pc:sldMasterChg chg="modSp addSldLayout modSldLayout">
        <pc:chgData name="Jasmine Rooke" userId="eb0c8e86-a8df-4e23-beba-84836a6a9530" providerId="ADAL" clId="{ED852E68-C1DA-4ACC-962A-1E7EBAAC7D99}" dt="2024-10-21T15:26:37.391" v="102" actId="478"/>
        <pc:sldMasterMkLst>
          <pc:docMk/>
          <pc:sldMasterMk cId="0" sldId="2147483648"/>
        </pc:sldMasterMkLst>
        <pc:sldLayoutChg chg="addSp delSp modSp mod">
          <pc:chgData name="Jasmine Rooke" userId="eb0c8e86-a8df-4e23-beba-84836a6a9530" providerId="ADAL" clId="{ED852E68-C1DA-4ACC-962A-1E7EBAAC7D99}" dt="2024-10-18T18:22:35.430" v="95" actId="478"/>
          <pc:sldLayoutMkLst>
            <pc:docMk/>
            <pc:sldMasterMk cId="0" sldId="2147483648"/>
            <pc:sldLayoutMk cId="0" sldId="2147483655"/>
          </pc:sldLayoutMkLst>
        </pc:sldLayoutChg>
        <pc:sldLayoutChg chg="modSp">
          <pc:chgData name="Jasmine Rooke" userId="eb0c8e86-a8df-4e23-beba-84836a6a9530" providerId="ADAL" clId="{ED852E68-C1DA-4ACC-962A-1E7EBAAC7D99}" dt="2024-10-18T18:05:05.023" v="85" actId="735"/>
          <pc:sldLayoutMkLst>
            <pc:docMk/>
            <pc:sldMasterMk cId="0" sldId="2147483648"/>
            <pc:sldLayoutMk cId="3220670947" sldId="2147483660"/>
          </pc:sldLayoutMkLst>
        </pc:sldLayoutChg>
        <pc:sldLayoutChg chg="modSp">
          <pc:chgData name="Jasmine Rooke" userId="eb0c8e86-a8df-4e23-beba-84836a6a9530" providerId="ADAL" clId="{ED852E68-C1DA-4ACC-962A-1E7EBAAC7D99}" dt="2024-10-18T18:05:05.241" v="86" actId="735"/>
          <pc:sldLayoutMkLst>
            <pc:docMk/>
            <pc:sldMasterMk cId="0" sldId="2147483648"/>
            <pc:sldLayoutMk cId="330044463" sldId="2147483661"/>
          </pc:sldLayoutMkLst>
        </pc:sldLayoutChg>
        <pc:sldLayoutChg chg="addSp delSp modSp mod">
          <pc:chgData name="Jasmine Rooke" userId="eb0c8e86-a8df-4e23-beba-84836a6a9530" providerId="ADAL" clId="{ED852E68-C1DA-4ACC-962A-1E7EBAAC7D99}" dt="2024-10-21T15:26:37.391" v="102" actId="478"/>
          <pc:sldLayoutMkLst>
            <pc:docMk/>
            <pc:sldMasterMk cId="0" sldId="2147483648"/>
            <pc:sldLayoutMk cId="2224294171" sldId="2147483664"/>
          </pc:sldLayoutMkLst>
        </pc:sldLayoutChg>
        <pc:sldLayoutChg chg="addSp delSp modSp add mod modTransition">
          <pc:chgData name="Jasmine Rooke" userId="eb0c8e86-a8df-4e23-beba-84836a6a9530" providerId="ADAL" clId="{ED852E68-C1DA-4ACC-962A-1E7EBAAC7D99}" dt="2024-10-18T18:04:21.367" v="83" actId="735"/>
          <pc:sldLayoutMkLst>
            <pc:docMk/>
            <pc:sldMasterMk cId="0" sldId="2147483648"/>
            <pc:sldLayoutMk cId="4215900735" sldId="2147483665"/>
          </pc:sldLayoutMkLst>
        </pc:sldLayoutChg>
        <pc:sldLayoutChg chg="addSp delSp modSp add mod modTransition">
          <pc:chgData name="Jasmine Rooke" userId="eb0c8e86-a8df-4e23-beba-84836a6a9530" providerId="ADAL" clId="{ED852E68-C1DA-4ACC-962A-1E7EBAAC7D99}" dt="2024-10-21T15:25:28.254" v="99"/>
          <pc:sldLayoutMkLst>
            <pc:docMk/>
            <pc:sldMasterMk cId="0" sldId="2147483648"/>
            <pc:sldLayoutMk cId="221501406" sldId="2147483666"/>
          </pc:sldLayoutMkLst>
        </pc:sldLayoutChg>
      </pc:sldMasterChg>
    </pc:docChg>
  </pc:docChgLst>
  <pc:docChgLst>
    <pc:chgData name="Kaitlyn Thomson" userId="41784e5b-8c9c-498e-b8da-583f9553d881" providerId="ADAL" clId="{4B50C2D0-5835-4C66-BFB1-D3CDDF68A1C2}"/>
    <pc:docChg chg="modSld">
      <pc:chgData name="Kaitlyn Thomson" userId="41784e5b-8c9c-498e-b8da-583f9553d881" providerId="ADAL" clId="{4B50C2D0-5835-4C66-BFB1-D3CDDF68A1C2}" dt="2025-09-05T18:15:44.978" v="68" actId="113"/>
      <pc:docMkLst>
        <pc:docMk/>
      </pc:docMkLst>
      <pc:sldChg chg="modSp mod">
        <pc:chgData name="Kaitlyn Thomson" userId="41784e5b-8c9c-498e-b8da-583f9553d881" providerId="ADAL" clId="{4B50C2D0-5835-4C66-BFB1-D3CDDF68A1C2}" dt="2025-09-05T18:15:44.978" v="68" actId="113"/>
        <pc:sldMkLst>
          <pc:docMk/>
          <pc:sldMk cId="0" sldId="256"/>
        </pc:sldMkLst>
        <pc:spChg chg="mod">
          <ac:chgData name="Kaitlyn Thomson" userId="41784e5b-8c9c-498e-b8da-583f9553d881" providerId="ADAL" clId="{4B50C2D0-5835-4C66-BFB1-D3CDDF68A1C2}" dt="2025-09-05T18:15:44.978" v="68" actId="113"/>
          <ac:spMkLst>
            <pc:docMk/>
            <pc:sldMk cId="0" sldId="256"/>
            <ac:spMk id="4" creationId="{B73D1F00-6362-3CF1-9846-6BF1FCF2668F}"/>
          </ac:spMkLst>
        </pc:spChg>
      </pc:sldChg>
      <pc:sldChg chg="modSp mod">
        <pc:chgData name="Kaitlyn Thomson" userId="41784e5b-8c9c-498e-b8da-583f9553d881" providerId="ADAL" clId="{4B50C2D0-5835-4C66-BFB1-D3CDDF68A1C2}" dt="2025-09-05T18:15:21.116" v="50" actId="20577"/>
        <pc:sldMkLst>
          <pc:docMk/>
          <pc:sldMk cId="2657213535" sldId="265"/>
        </pc:sldMkLst>
        <pc:spChg chg="mod">
          <ac:chgData name="Kaitlyn Thomson" userId="41784e5b-8c9c-498e-b8da-583f9553d881" providerId="ADAL" clId="{4B50C2D0-5835-4C66-BFB1-D3CDDF68A1C2}" dt="2025-09-05T18:15:21.116" v="50" actId="20577"/>
          <ac:spMkLst>
            <pc:docMk/>
            <pc:sldMk cId="2657213535" sldId="265"/>
            <ac:spMk id="4" creationId="{B73D1F00-6362-3CF1-9846-6BF1FCF2668F}"/>
          </ac:spMkLst>
        </pc:spChg>
      </pc:sldChg>
      <pc:sldChg chg="modSp mod">
        <pc:chgData name="Kaitlyn Thomson" userId="41784e5b-8c9c-498e-b8da-583f9553d881" providerId="ADAL" clId="{4B50C2D0-5835-4C66-BFB1-D3CDDF68A1C2}" dt="2025-09-05T17:39:40.918" v="43" actId="1037"/>
        <pc:sldMkLst>
          <pc:docMk/>
          <pc:sldMk cId="343395693" sldId="272"/>
        </pc:sldMkLst>
        <pc:spChg chg="mod">
          <ac:chgData name="Kaitlyn Thomson" userId="41784e5b-8c9c-498e-b8da-583f9553d881" providerId="ADAL" clId="{4B50C2D0-5835-4C66-BFB1-D3CDDF68A1C2}" dt="2025-09-05T17:39:40.918" v="43" actId="1037"/>
          <ac:spMkLst>
            <pc:docMk/>
            <pc:sldMk cId="343395693" sldId="272"/>
            <ac:spMk id="8" creationId="{7D2B1E03-2F17-69C8-148D-07035ED0C095}"/>
          </ac:spMkLst>
        </pc:spChg>
      </pc:sldChg>
      <pc:sldChg chg="modSp mod">
        <pc:chgData name="Kaitlyn Thomson" userId="41784e5b-8c9c-498e-b8da-583f9553d881" providerId="ADAL" clId="{4B50C2D0-5835-4C66-BFB1-D3CDDF68A1C2}" dt="2025-09-05T17:39:33.760" v="38" actId="1037"/>
        <pc:sldMkLst>
          <pc:docMk/>
          <pc:sldMk cId="2380292131" sldId="273"/>
        </pc:sldMkLst>
        <pc:spChg chg="mod">
          <ac:chgData name="Kaitlyn Thomson" userId="41784e5b-8c9c-498e-b8da-583f9553d881" providerId="ADAL" clId="{4B50C2D0-5835-4C66-BFB1-D3CDDF68A1C2}" dt="2025-09-05T17:39:33.760" v="38" actId="1037"/>
          <ac:spMkLst>
            <pc:docMk/>
            <pc:sldMk cId="2380292131" sldId="273"/>
            <ac:spMk id="10" creationId="{E89BE691-E957-A86B-E4F7-D04D4DC0259E}"/>
          </ac:spMkLst>
        </pc:spChg>
      </pc:sldChg>
    </pc:docChg>
  </pc:docChgLst>
  <pc:docChgLst>
    <pc:chgData name="Jasmine Rooke" userId="eb0c8e86-a8df-4e23-beba-84836a6a9530" providerId="ADAL" clId="{17056A8E-F81F-430F-984F-4E2D269F379D}"/>
    <pc:docChg chg="undo redo custSel addSld delSld modSld sldOrd modMainMaster">
      <pc:chgData name="Jasmine Rooke" userId="eb0c8e86-a8df-4e23-beba-84836a6a9530" providerId="ADAL" clId="{17056A8E-F81F-430F-984F-4E2D269F379D}" dt="2023-07-13T13:07:25.631" v="753" actId="20577"/>
      <pc:docMkLst>
        <pc:docMk/>
      </pc:docMkLst>
      <pc:sldChg chg="addSp modSp mod chgLayout">
        <pc:chgData name="Jasmine Rooke" userId="eb0c8e86-a8df-4e23-beba-84836a6a9530" providerId="ADAL" clId="{17056A8E-F81F-430F-984F-4E2D269F379D}" dt="2023-07-12T20:47:56.675" v="550" actId="20577"/>
        <pc:sldMkLst>
          <pc:docMk/>
          <pc:sldMk cId="0" sldId="256"/>
        </pc:sldMkLst>
      </pc:sldChg>
      <pc:sldChg chg="addSp delSp modSp del mod">
        <pc:chgData name="Jasmine Rooke" userId="eb0c8e86-a8df-4e23-beba-84836a6a9530" providerId="ADAL" clId="{17056A8E-F81F-430F-984F-4E2D269F379D}" dt="2023-07-12T20:37:44.979" v="412" actId="2696"/>
        <pc:sldMkLst>
          <pc:docMk/>
          <pc:sldMk cId="0" sldId="257"/>
        </pc:sldMkLst>
      </pc:sldChg>
      <pc:sldChg chg="addSp delSp modSp del mod">
        <pc:chgData name="Jasmine Rooke" userId="eb0c8e86-a8df-4e23-beba-84836a6a9530" providerId="ADAL" clId="{17056A8E-F81F-430F-984F-4E2D269F379D}" dt="2023-07-12T20:38:16.722" v="417" actId="2696"/>
        <pc:sldMkLst>
          <pc:docMk/>
          <pc:sldMk cId="0" sldId="258"/>
        </pc:sldMkLst>
      </pc:sldChg>
      <pc:sldChg chg="delSp modSp del mod">
        <pc:chgData name="Jasmine Rooke" userId="eb0c8e86-a8df-4e23-beba-84836a6a9530" providerId="ADAL" clId="{17056A8E-F81F-430F-984F-4E2D269F379D}" dt="2023-07-12T20:38:38.885" v="420" actId="2696"/>
        <pc:sldMkLst>
          <pc:docMk/>
          <pc:sldMk cId="0" sldId="259"/>
        </pc:sldMkLst>
      </pc:sldChg>
      <pc:sldChg chg="delSp modSp del mod">
        <pc:chgData name="Jasmine Rooke" userId="eb0c8e86-a8df-4e23-beba-84836a6a9530" providerId="ADAL" clId="{17056A8E-F81F-430F-984F-4E2D269F379D}" dt="2023-07-12T20:39:07.956" v="423" actId="2696"/>
        <pc:sldMkLst>
          <pc:docMk/>
          <pc:sldMk cId="0" sldId="260"/>
        </pc:sldMkLst>
      </pc:sldChg>
      <pc:sldChg chg="addSp delSp modSp new del">
        <pc:chgData name="Jasmine Rooke" userId="eb0c8e86-a8df-4e23-beba-84836a6a9530" providerId="ADAL" clId="{17056A8E-F81F-430F-984F-4E2D269F379D}" dt="2023-07-12T20:36:05.549" v="402" actId="680"/>
        <pc:sldMkLst>
          <pc:docMk/>
          <pc:sldMk cId="751919559" sldId="261"/>
        </pc:sldMkLst>
      </pc:sldChg>
      <pc:sldChg chg="addSp modSp new mod">
        <pc:chgData name="Jasmine Rooke" userId="eb0c8e86-a8df-4e23-beba-84836a6a9530" providerId="ADAL" clId="{17056A8E-F81F-430F-984F-4E2D269F379D}" dt="2023-07-12T20:50:50.416" v="573"/>
        <pc:sldMkLst>
          <pc:docMk/>
          <pc:sldMk cId="1871557345" sldId="261"/>
        </pc:sldMkLst>
      </pc:sldChg>
      <pc:sldChg chg="addSp modSp new mod">
        <pc:chgData name="Jasmine Rooke" userId="eb0c8e86-a8df-4e23-beba-84836a6a9530" providerId="ADAL" clId="{17056A8E-F81F-430F-984F-4E2D269F379D}" dt="2023-07-12T20:38:10.498" v="416" actId="1036"/>
        <pc:sldMkLst>
          <pc:docMk/>
          <pc:sldMk cId="1302528172" sldId="262"/>
        </pc:sldMkLst>
      </pc:sldChg>
      <pc:sldChg chg="addSp modSp new mod">
        <pc:chgData name="Jasmine Rooke" userId="eb0c8e86-a8df-4e23-beba-84836a6a9530" providerId="ADAL" clId="{17056A8E-F81F-430F-984F-4E2D269F379D}" dt="2023-07-13T13:07:25.631" v="753" actId="20577"/>
        <pc:sldMkLst>
          <pc:docMk/>
          <pc:sldMk cId="2209288031" sldId="263"/>
        </pc:sldMkLst>
      </pc:sldChg>
      <pc:sldChg chg="addSp modSp new mod">
        <pc:chgData name="Jasmine Rooke" userId="eb0c8e86-a8df-4e23-beba-84836a6a9530" providerId="ADAL" clId="{17056A8E-F81F-430F-984F-4E2D269F379D}" dt="2023-07-12T20:49:46.187" v="568" actId="12788"/>
        <pc:sldMkLst>
          <pc:docMk/>
          <pc:sldMk cId="3879031944" sldId="264"/>
        </pc:sldMkLst>
      </pc:sldChg>
      <pc:sldChg chg="new del">
        <pc:chgData name="Jasmine Rooke" userId="eb0c8e86-a8df-4e23-beba-84836a6a9530" providerId="ADAL" clId="{17056A8E-F81F-430F-984F-4E2D269F379D}" dt="2023-07-12T20:44:58.349" v="491" actId="2696"/>
        <pc:sldMkLst>
          <pc:docMk/>
          <pc:sldMk cId="2425358303" sldId="265"/>
        </pc:sldMkLst>
      </pc:sldChg>
      <pc:sldChg chg="add ord">
        <pc:chgData name="Jasmine Rooke" userId="eb0c8e86-a8df-4e23-beba-84836a6a9530" providerId="ADAL" clId="{17056A8E-F81F-430F-984F-4E2D269F379D}" dt="2023-07-12T20:46:38.367" v="532"/>
        <pc:sldMkLst>
          <pc:docMk/>
          <pc:sldMk cId="2657213535" sldId="265"/>
        </pc:sldMkLst>
      </pc:sldChg>
      <pc:sldChg chg="modSp add mod">
        <pc:chgData name="Jasmine Rooke" userId="eb0c8e86-a8df-4e23-beba-84836a6a9530" providerId="ADAL" clId="{17056A8E-F81F-430F-984F-4E2D269F379D}" dt="2023-07-12T21:01:16.395" v="717" actId="1076"/>
        <pc:sldMkLst>
          <pc:docMk/>
          <pc:sldMk cId="2421124648" sldId="266"/>
        </pc:sldMkLst>
      </pc:sldChg>
      <pc:sldChg chg="modSp add mod">
        <pc:chgData name="Jasmine Rooke" userId="eb0c8e86-a8df-4e23-beba-84836a6a9530" providerId="ADAL" clId="{17056A8E-F81F-430F-984F-4E2D269F379D}" dt="2023-07-12T21:00:54.863" v="712" actId="20577"/>
        <pc:sldMkLst>
          <pc:docMk/>
          <pc:sldMk cId="516123910" sldId="267"/>
        </pc:sldMkLst>
      </pc:sldChg>
      <pc:sldChg chg="modSp add mod">
        <pc:chgData name="Jasmine Rooke" userId="eb0c8e86-a8df-4e23-beba-84836a6a9530" providerId="ADAL" clId="{17056A8E-F81F-430F-984F-4E2D269F379D}" dt="2023-07-13T13:07:16.291" v="736"/>
        <pc:sldMkLst>
          <pc:docMk/>
          <pc:sldMk cId="1346015372" sldId="268"/>
        </pc:sldMkLst>
      </pc:sldChg>
      <pc:sldChg chg="addSp delSp modSp add mod">
        <pc:chgData name="Jasmine Rooke" userId="eb0c8e86-a8df-4e23-beba-84836a6a9530" providerId="ADAL" clId="{17056A8E-F81F-430F-984F-4E2D269F379D}" dt="2023-07-12T21:00:07.463" v="704" actId="20577"/>
        <pc:sldMkLst>
          <pc:docMk/>
          <pc:sldMk cId="353614457" sldId="269"/>
        </pc:sldMkLst>
      </pc:sldChg>
      <pc:sldMasterChg chg="delSp mod addSldLayout delSldLayout modSldLayout sldLayoutOrd">
        <pc:chgData name="Jasmine Rooke" userId="eb0c8e86-a8df-4e23-beba-84836a6a9530" providerId="ADAL" clId="{17056A8E-F81F-430F-984F-4E2D269F379D}" dt="2023-07-12T20:37:09.048" v="408"/>
        <pc:sldMasterMkLst>
          <pc:docMk/>
          <pc:sldMasterMk cId="0" sldId="2147483648"/>
        </pc:sldMasterMkLst>
        <pc:sldLayoutChg chg="del">
          <pc:chgData name="Jasmine Rooke" userId="eb0c8e86-a8df-4e23-beba-84836a6a9530" providerId="ADAL" clId="{17056A8E-F81F-430F-984F-4E2D269F379D}" dt="2023-07-12T20:03:59.634" v="154" actId="2696"/>
          <pc:sldLayoutMkLst>
            <pc:docMk/>
            <pc:sldMasterMk cId="0" sldId="2147483648"/>
            <pc:sldLayoutMk cId="0" sldId="2147483649"/>
          </pc:sldLayoutMkLst>
        </pc:sldLayoutChg>
        <pc:sldLayoutChg chg="del">
          <pc:chgData name="Jasmine Rooke" userId="eb0c8e86-a8df-4e23-beba-84836a6a9530" providerId="ADAL" clId="{17056A8E-F81F-430F-984F-4E2D269F379D}" dt="2023-07-12T20:03:59.635" v="155" actId="2696"/>
          <pc:sldLayoutMkLst>
            <pc:docMk/>
            <pc:sldMasterMk cId="0" sldId="2147483648"/>
            <pc:sldLayoutMk cId="0" sldId="2147483650"/>
          </pc:sldLayoutMkLst>
        </pc:sldLayoutChg>
        <pc:sldLayoutChg chg="del">
          <pc:chgData name="Jasmine Rooke" userId="eb0c8e86-a8df-4e23-beba-84836a6a9530" providerId="ADAL" clId="{17056A8E-F81F-430F-984F-4E2D269F379D}" dt="2023-07-12T20:03:59.637" v="156" actId="2696"/>
          <pc:sldLayoutMkLst>
            <pc:docMk/>
            <pc:sldMasterMk cId="0" sldId="2147483648"/>
            <pc:sldLayoutMk cId="0" sldId="2147483651"/>
          </pc:sldLayoutMkLst>
        </pc:sldLayoutChg>
        <pc:sldLayoutChg chg="del">
          <pc:chgData name="Jasmine Rooke" userId="eb0c8e86-a8df-4e23-beba-84836a6a9530" providerId="ADAL" clId="{17056A8E-F81F-430F-984F-4E2D269F379D}" dt="2023-07-12T20:03:59.638" v="157" actId="2696"/>
          <pc:sldLayoutMkLst>
            <pc:docMk/>
            <pc:sldMasterMk cId="0" sldId="2147483648"/>
            <pc:sldLayoutMk cId="0" sldId="2147483652"/>
          </pc:sldLayoutMkLst>
        </pc:sldLayoutChg>
        <pc:sldLayoutChg chg="del">
          <pc:chgData name="Jasmine Rooke" userId="eb0c8e86-a8df-4e23-beba-84836a6a9530" providerId="ADAL" clId="{17056A8E-F81F-430F-984F-4E2D269F379D}" dt="2023-07-12T20:03:59.639" v="158" actId="2696"/>
          <pc:sldLayoutMkLst>
            <pc:docMk/>
            <pc:sldMasterMk cId="0" sldId="2147483648"/>
            <pc:sldLayoutMk cId="0" sldId="2147483653"/>
          </pc:sldLayoutMkLst>
        </pc:sldLayoutChg>
        <pc:sldLayoutChg chg="del">
          <pc:chgData name="Jasmine Rooke" userId="eb0c8e86-a8df-4e23-beba-84836a6a9530" providerId="ADAL" clId="{17056A8E-F81F-430F-984F-4E2D269F379D}" dt="2023-07-12T20:03:59.630" v="153" actId="2696"/>
          <pc:sldLayoutMkLst>
            <pc:docMk/>
            <pc:sldMasterMk cId="0" sldId="2147483648"/>
            <pc:sldLayoutMk cId="0" sldId="2147483654"/>
          </pc:sldLayoutMkLst>
        </pc:sldLayoutChg>
        <pc:sldLayoutChg chg="del">
          <pc:chgData name="Jasmine Rooke" userId="eb0c8e86-a8df-4e23-beba-84836a6a9530" providerId="ADAL" clId="{17056A8E-F81F-430F-984F-4E2D269F379D}" dt="2023-07-12T20:03:53.985" v="150" actId="2696"/>
          <pc:sldLayoutMkLst>
            <pc:docMk/>
            <pc:sldMasterMk cId="0" sldId="2147483648"/>
            <pc:sldLayoutMk cId="0" sldId="2147483656"/>
          </pc:sldLayoutMkLst>
        </pc:sldLayoutChg>
        <pc:sldLayoutChg chg="del">
          <pc:chgData name="Jasmine Rooke" userId="eb0c8e86-a8df-4e23-beba-84836a6a9530" providerId="ADAL" clId="{17056A8E-F81F-430F-984F-4E2D269F379D}" dt="2023-07-12T20:03:53.986" v="151" actId="2696"/>
          <pc:sldLayoutMkLst>
            <pc:docMk/>
            <pc:sldMasterMk cId="0" sldId="2147483648"/>
            <pc:sldLayoutMk cId="0" sldId="2147483657"/>
          </pc:sldLayoutMkLst>
        </pc:sldLayoutChg>
        <pc:sldLayoutChg chg="del">
          <pc:chgData name="Jasmine Rooke" userId="eb0c8e86-a8df-4e23-beba-84836a6a9530" providerId="ADAL" clId="{17056A8E-F81F-430F-984F-4E2D269F379D}" dt="2023-07-12T20:03:53.986" v="152" actId="2696"/>
          <pc:sldLayoutMkLst>
            <pc:docMk/>
            <pc:sldMasterMk cId="0" sldId="2147483648"/>
            <pc:sldLayoutMk cId="0" sldId="2147483658"/>
          </pc:sldLayoutMkLst>
        </pc:sldLayoutChg>
        <pc:sldLayoutChg chg="del">
          <pc:chgData name="Jasmine Rooke" userId="eb0c8e86-a8df-4e23-beba-84836a6a9530" providerId="ADAL" clId="{17056A8E-F81F-430F-984F-4E2D269F379D}" dt="2023-07-12T20:03:53.981" v="149" actId="2696"/>
          <pc:sldLayoutMkLst>
            <pc:docMk/>
            <pc:sldMasterMk cId="0" sldId="2147483648"/>
            <pc:sldLayoutMk cId="0" sldId="2147483659"/>
          </pc:sldLayoutMkLst>
        </pc:sldLayoutChg>
        <pc:sldLayoutChg chg="addSp delSp modSp new mod ord">
          <pc:chgData name="Jasmine Rooke" userId="eb0c8e86-a8df-4e23-beba-84836a6a9530" providerId="ADAL" clId="{17056A8E-F81F-430F-984F-4E2D269F379D}" dt="2023-07-12T20:37:09.048" v="408"/>
          <pc:sldLayoutMkLst>
            <pc:docMk/>
            <pc:sldMasterMk cId="0" sldId="2147483648"/>
            <pc:sldLayoutMk cId="3220670947" sldId="2147483660"/>
          </pc:sldLayoutMkLst>
        </pc:sldLayoutChg>
        <pc:sldLayoutChg chg="addSp delSp modSp new mod ord">
          <pc:chgData name="Jasmine Rooke" userId="eb0c8e86-a8df-4e23-beba-84836a6a9530" providerId="ADAL" clId="{17056A8E-F81F-430F-984F-4E2D269F379D}" dt="2023-07-12T20:35:29.509" v="398" actId="20578"/>
          <pc:sldLayoutMkLst>
            <pc:docMk/>
            <pc:sldMasterMk cId="0" sldId="2147483648"/>
            <pc:sldLayoutMk cId="330044463" sldId="2147483661"/>
          </pc:sldLayoutMkLst>
        </pc:sldLayoutChg>
        <pc:sldLayoutChg chg="addSp delSp modSp new mod">
          <pc:chgData name="Jasmine Rooke" userId="eb0c8e86-a8df-4e23-beba-84836a6a9530" providerId="ADAL" clId="{17056A8E-F81F-430F-984F-4E2D269F379D}" dt="2023-07-12T20:34:12.744" v="389" actId="6014"/>
          <pc:sldLayoutMkLst>
            <pc:docMk/>
            <pc:sldMasterMk cId="0" sldId="2147483648"/>
            <pc:sldLayoutMk cId="3527684374" sldId="2147483662"/>
          </pc:sldLayoutMkLst>
        </pc:sldLayoutChg>
        <pc:sldLayoutChg chg="addSp delSp modSp new mod ord">
          <pc:chgData name="Jasmine Rooke" userId="eb0c8e86-a8df-4e23-beba-84836a6a9530" providerId="ADAL" clId="{17056A8E-F81F-430F-984F-4E2D269F379D}" dt="2023-07-12T20:35:27.869" v="397" actId="20578"/>
          <pc:sldLayoutMkLst>
            <pc:docMk/>
            <pc:sldMasterMk cId="0" sldId="2147483648"/>
            <pc:sldLayoutMk cId="932346559" sldId="2147483663"/>
          </pc:sldLayoutMkLst>
        </pc:sldLayoutChg>
      </pc:sldMaster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C5E0DD"/>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7AB7D11-B397-5DD0-CCE0-BB6267E650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318497"/>
            <a:ext cx="7772400" cy="739903"/>
          </a:xfrm>
          <a:prstGeom prst="rect">
            <a:avLst/>
          </a:prstGeom>
        </p:spPr>
      </p:pic>
      <p:pic>
        <p:nvPicPr>
          <p:cNvPr id="8" name="Picture 7" descr="A black and white logo&#10;&#10;Description automatically generated with medium confidence">
            <a:extLst>
              <a:ext uri="{FF2B5EF4-FFF2-40B4-BE49-F238E27FC236}">
                <a16:creationId xmlns:a16="http://schemas.microsoft.com/office/drawing/2014/main" id="{B4E3472D-BDEE-D887-EBA4-6058F918C51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4800" y="304800"/>
            <a:ext cx="2590800" cy="380124"/>
          </a:xfrm>
          <a:prstGeom prst="rect">
            <a:avLst/>
          </a:prstGeom>
        </p:spPr>
      </p:pic>
    </p:spTree>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8" name="Picture 7" descr="A black and white logo&#10;&#10;Description automatically generated with medium confidence">
            <a:extLst>
              <a:ext uri="{FF2B5EF4-FFF2-40B4-BE49-F238E27FC236}">
                <a16:creationId xmlns:a16="http://schemas.microsoft.com/office/drawing/2014/main" id="{B4E3472D-BDEE-D887-EBA4-6058F918C5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304800"/>
            <a:ext cx="2590800" cy="380124"/>
          </a:xfrm>
          <a:prstGeom prst="rect">
            <a:avLst/>
          </a:prstGeom>
        </p:spPr>
      </p:pic>
      <p:sp>
        <p:nvSpPr>
          <p:cNvPr id="2" name="Freeform 2">
            <a:extLst>
              <a:ext uri="{FF2B5EF4-FFF2-40B4-BE49-F238E27FC236}">
                <a16:creationId xmlns:a16="http://schemas.microsoft.com/office/drawing/2014/main" id="{851A3383-3A28-D2EB-7A87-1E17AE1C459A}"/>
              </a:ext>
            </a:extLst>
          </p:cNvPr>
          <p:cNvSpPr/>
          <p:nvPr userDrawn="1"/>
        </p:nvSpPr>
        <p:spPr>
          <a:xfrm>
            <a:off x="211896" y="9125585"/>
            <a:ext cx="7348608" cy="698118"/>
          </a:xfrm>
          <a:custGeom>
            <a:avLst/>
            <a:gdLst/>
            <a:ahLst/>
            <a:cxnLst/>
            <a:rect l="l" t="t" r="r" b="b"/>
            <a:pathLst>
              <a:path w="7348608" h="698118">
                <a:moveTo>
                  <a:pt x="0" y="0"/>
                </a:moveTo>
                <a:lnTo>
                  <a:pt x="7348608" y="0"/>
                </a:lnTo>
                <a:lnTo>
                  <a:pt x="7348608" y="698118"/>
                </a:lnTo>
                <a:lnTo>
                  <a:pt x="0" y="698118"/>
                </a:lnTo>
                <a:lnTo>
                  <a:pt x="0" y="0"/>
                </a:lnTo>
                <a:close/>
              </a:path>
            </a:pathLst>
          </a:custGeom>
          <a:blipFill>
            <a:blip r:embed="rId3"/>
            <a:stretch>
              <a:fillRect/>
            </a:stretch>
          </a:blipFill>
        </p:spPr>
        <p:txBody>
          <a:bodyPr/>
          <a:lstStyle/>
          <a:p>
            <a:endParaRPr lang="en-US"/>
          </a:p>
        </p:txBody>
      </p:sp>
    </p:spTree>
    <p:extLst>
      <p:ext uri="{BB962C8B-B14F-4D97-AF65-F5344CB8AC3E}">
        <p14:creationId xmlns:p14="http://schemas.microsoft.com/office/powerpoint/2010/main" val="221501406"/>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5" name="Picture 4" descr="A black and white logo&#10;&#10;Description automatically generated with medium confidence">
            <a:extLst>
              <a:ext uri="{FF2B5EF4-FFF2-40B4-BE49-F238E27FC236}">
                <a16:creationId xmlns:a16="http://schemas.microsoft.com/office/drawing/2014/main" id="{21438A7E-4B93-A113-95B8-AB4414590C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304800"/>
            <a:ext cx="2590800" cy="380124"/>
          </a:xfrm>
          <a:prstGeom prst="rect">
            <a:avLst/>
          </a:prstGeom>
        </p:spPr>
      </p:pic>
      <p:pic>
        <p:nvPicPr>
          <p:cNvPr id="7" name="Picture 6">
            <a:extLst>
              <a:ext uri="{FF2B5EF4-FFF2-40B4-BE49-F238E27FC236}">
                <a16:creationId xmlns:a16="http://schemas.microsoft.com/office/drawing/2014/main" id="{26B3F3B5-ADA4-4358-0636-E1BDAC342F0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96" y="8545860"/>
            <a:ext cx="7772400" cy="467848"/>
          </a:xfrm>
          <a:prstGeom prst="rect">
            <a:avLst/>
          </a:prstGeom>
        </p:spPr>
      </p:pic>
      <p:sp>
        <p:nvSpPr>
          <p:cNvPr id="8" name="Rectangle 7">
            <a:extLst>
              <a:ext uri="{FF2B5EF4-FFF2-40B4-BE49-F238E27FC236}">
                <a16:creationId xmlns:a16="http://schemas.microsoft.com/office/drawing/2014/main" id="{E6C2DCEE-898C-05D8-F0B2-CB2427D15739}"/>
              </a:ext>
            </a:extLst>
          </p:cNvPr>
          <p:cNvSpPr/>
          <p:nvPr userDrawn="1"/>
        </p:nvSpPr>
        <p:spPr>
          <a:xfrm>
            <a:off x="0" y="9067800"/>
            <a:ext cx="7772400" cy="990600"/>
          </a:xfrm>
          <a:prstGeom prst="rect">
            <a:avLst/>
          </a:prstGeom>
          <a:solidFill>
            <a:srgbClr val="5CBAB7"/>
          </a:solidFill>
          <a:ln>
            <a:solidFill>
              <a:srgbClr val="5CBAB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590073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5" r:id="rId1"/>
    <p:sldLayoutId id="2147483666" r:id="rId2"/>
    <p:sldLayoutId id="2147483665"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bhri@bruyere.org" TargetMode="External"/><Relationship Id="rId2" Type="http://schemas.openxmlformats.org/officeDocument/2006/relationships/hyperlink" Target="https://infonet.bruyere.org/bins/Policies_default.aspx?cid=795&amp;lang=1"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bhri@bruyere.org" TargetMode="External"/><Relationship Id="rId2" Type="http://schemas.openxmlformats.org/officeDocument/2006/relationships/hyperlink" Target="https://infonet.bruyere.org/bins/Policies_default.aspx?cid=795&amp;lang=2"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784AD0-FF28-BED1-3859-96A826989E29}"/>
              </a:ext>
            </a:extLst>
          </p:cNvPr>
          <p:cNvSpPr txBox="1"/>
          <p:nvPr/>
        </p:nvSpPr>
        <p:spPr>
          <a:xfrm>
            <a:off x="3505200" y="2514600"/>
            <a:ext cx="184731" cy="369332"/>
          </a:xfrm>
          <a:prstGeom prst="rect">
            <a:avLst/>
          </a:prstGeom>
          <a:noFill/>
        </p:spPr>
        <p:txBody>
          <a:bodyPr wrap="none" rtlCol="0">
            <a:spAutoFit/>
          </a:bodyPr>
          <a:lstStyle/>
          <a:p>
            <a:endParaRPr lang="en-US" dirty="0"/>
          </a:p>
        </p:txBody>
      </p:sp>
      <p:sp>
        <p:nvSpPr>
          <p:cNvPr id="4" name="TextBox 3">
            <a:extLst>
              <a:ext uri="{FF2B5EF4-FFF2-40B4-BE49-F238E27FC236}">
                <a16:creationId xmlns:a16="http://schemas.microsoft.com/office/drawing/2014/main" id="{B73D1F00-6362-3CF1-9846-6BF1FCF2668F}"/>
              </a:ext>
            </a:extLst>
          </p:cNvPr>
          <p:cNvSpPr txBox="1"/>
          <p:nvPr/>
        </p:nvSpPr>
        <p:spPr>
          <a:xfrm>
            <a:off x="381000" y="715387"/>
            <a:ext cx="7010400" cy="7871386"/>
          </a:xfrm>
          <a:prstGeom prst="rect">
            <a:avLst/>
          </a:prstGeom>
          <a:noFill/>
        </p:spPr>
        <p:txBody>
          <a:bodyPr wrap="square">
            <a:spAutoFit/>
          </a:bodyPr>
          <a:lstStyle/>
          <a:p>
            <a:pPr algn="ctr"/>
            <a:r>
              <a:rPr lang="en-US" sz="1200" b="1" dirty="0">
                <a:latin typeface="Montserrat Medium" panose="020F0502020204030204" pitchFamily="2" charset="0"/>
              </a:rPr>
              <a:t>Research Recruitment Posters</a:t>
            </a:r>
          </a:p>
          <a:p>
            <a:endParaRPr lang="en-US" sz="1050" dirty="0">
              <a:latin typeface="Montserrat Medium" panose="020F0502020204030204" pitchFamily="2" charset="0"/>
            </a:endParaRPr>
          </a:p>
          <a:p>
            <a:r>
              <a:rPr lang="en-US" sz="1050" dirty="0">
                <a:latin typeface="Montserrat Medium" panose="020F0502020204030204" pitchFamily="2" charset="0"/>
              </a:rPr>
              <a:t>No time to design something new? Use any of the following templates to get started on a recruitment poster. You are not required to use these templates.</a:t>
            </a:r>
          </a:p>
          <a:p>
            <a:endParaRPr lang="en-US" sz="1050" dirty="0">
              <a:latin typeface="Montserrat Medium" panose="020F0502020204030204" pitchFamily="2" charset="0"/>
            </a:endParaRPr>
          </a:p>
          <a:p>
            <a:r>
              <a:rPr lang="en-US" sz="1050" b="1" dirty="0">
                <a:highlight>
                  <a:srgbClr val="FFFF00"/>
                </a:highlight>
                <a:latin typeface="Montserrat Medium" panose="020F0502020204030204" pitchFamily="2" charset="0"/>
              </a:rPr>
              <a:t>RESEARCH ETHICS BOARD REQUIREMENTS</a:t>
            </a:r>
          </a:p>
          <a:p>
            <a:endParaRPr lang="en-US" sz="1050" dirty="0">
              <a:latin typeface="Montserrat Medium" panose="020F0502020204030204" pitchFamily="2" charset="0"/>
            </a:endParaRPr>
          </a:p>
          <a:p>
            <a:r>
              <a:rPr lang="en-US" sz="1050" b="1" dirty="0">
                <a:latin typeface="Montserrat Medium" panose="020F0502020204030204" pitchFamily="2" charset="0"/>
              </a:rPr>
              <a:t>Before submitting your poster to the REB, ensure you have included the following:</a:t>
            </a:r>
          </a:p>
          <a:p>
            <a:pPr marL="628650" lvl="1" indent="-171450">
              <a:buFont typeface="Arial" panose="020B0604020202020204" pitchFamily="34" charset="0"/>
              <a:buChar char="•"/>
            </a:pPr>
            <a:r>
              <a:rPr lang="en-US" sz="1050" dirty="0">
                <a:latin typeface="Montserrat Medium" panose="020F0502020204030204" pitchFamily="2" charset="0"/>
              </a:rPr>
              <a:t>Study title</a:t>
            </a:r>
          </a:p>
          <a:p>
            <a:pPr marL="628650" lvl="1" indent="-171450">
              <a:buFont typeface="Arial" panose="020B0604020202020204" pitchFamily="34" charset="0"/>
              <a:buChar char="•"/>
            </a:pPr>
            <a:r>
              <a:rPr lang="en-US" sz="1050" dirty="0">
                <a:latin typeface="Montserrat Medium" panose="020F0502020204030204" pitchFamily="2" charset="0"/>
              </a:rPr>
              <a:t>Principal Investigator </a:t>
            </a:r>
          </a:p>
          <a:p>
            <a:pPr marL="628650" lvl="1" indent="-171450">
              <a:buFont typeface="Arial" panose="020B0604020202020204" pitchFamily="34" charset="0"/>
              <a:buChar char="•"/>
            </a:pPr>
            <a:r>
              <a:rPr lang="en-US" sz="1050" dirty="0">
                <a:latin typeface="Montserrat Medium" panose="020F0502020204030204" pitchFamily="2" charset="0"/>
              </a:rPr>
              <a:t>Brief description of the study </a:t>
            </a:r>
          </a:p>
          <a:p>
            <a:pPr marL="628650" lvl="1" indent="-171450">
              <a:buFont typeface="Arial" panose="020B0604020202020204" pitchFamily="34" charset="0"/>
              <a:buChar char="•"/>
            </a:pPr>
            <a:r>
              <a:rPr lang="en-US" sz="1050" dirty="0">
                <a:latin typeface="Montserrat Medium" panose="020F0502020204030204" pitchFamily="2" charset="0"/>
              </a:rPr>
              <a:t>Point form eligibility criteria – (e.g. sex/gender, age range, physical capacity, diagnosis)</a:t>
            </a:r>
          </a:p>
          <a:p>
            <a:pPr marL="628650" lvl="1" indent="-171450">
              <a:buFont typeface="Arial" panose="020B0604020202020204" pitchFamily="34" charset="0"/>
              <a:buChar char="•"/>
            </a:pPr>
            <a:r>
              <a:rPr lang="en-US" sz="1050" dirty="0">
                <a:latin typeface="Montserrat Medium" panose="020F0502020204030204" pitchFamily="2" charset="0"/>
              </a:rPr>
              <a:t>Point form participation requirements – (e.g. physical tasks, questionnaires, interviews, sample collection)</a:t>
            </a:r>
          </a:p>
          <a:p>
            <a:pPr marL="628650" lvl="1" indent="-171450">
              <a:buFont typeface="Arial" panose="020B0604020202020204" pitchFamily="34" charset="0"/>
              <a:buChar char="•"/>
            </a:pPr>
            <a:r>
              <a:rPr lang="en-US" sz="1050" dirty="0">
                <a:latin typeface="Montserrat Medium" panose="020F0502020204030204" pitchFamily="2" charset="0"/>
              </a:rPr>
              <a:t>Include the following line with your appropriate study number: This study has been reviewed and approved by the Bruyère Health Research Ethics Board as study # M16-**-***.</a:t>
            </a:r>
          </a:p>
          <a:p>
            <a:pPr marL="628650" lvl="1" indent="-171450">
              <a:buFont typeface="Arial" panose="020B0604020202020204" pitchFamily="34" charset="0"/>
              <a:buChar char="•"/>
            </a:pPr>
            <a:r>
              <a:rPr lang="en-US" sz="1050" dirty="0">
                <a:latin typeface="Montserrat Medium" panose="020F0502020204030204" pitchFamily="2" charset="0"/>
              </a:rPr>
              <a:t>Version date</a:t>
            </a:r>
          </a:p>
          <a:p>
            <a:pPr marL="628650" lvl="1" indent="-171450">
              <a:buFont typeface="Arial" panose="020B0604020202020204" pitchFamily="34" charset="0"/>
              <a:buChar char="•"/>
            </a:pPr>
            <a:r>
              <a:rPr lang="en-US" sz="1050" dirty="0">
                <a:latin typeface="Montserrat Medium" panose="020F0502020204030204" pitchFamily="2" charset="0"/>
              </a:rPr>
              <a:t>Contact information – who a participant will be reaching out to and an email address and/or telephone number</a:t>
            </a:r>
          </a:p>
          <a:p>
            <a:endParaRPr lang="en-US" sz="1050" dirty="0">
              <a:latin typeface="Montserrat Medium" panose="020F0502020204030204" pitchFamily="2" charset="0"/>
            </a:endParaRPr>
          </a:p>
          <a:p>
            <a:r>
              <a:rPr lang="en-US" sz="1050" dirty="0">
                <a:latin typeface="Montserrat Medium" panose="020F0502020204030204" pitchFamily="2" charset="0"/>
              </a:rPr>
              <a:t>Other considerations:</a:t>
            </a:r>
          </a:p>
          <a:p>
            <a:pPr marL="628650" lvl="1" indent="-171450">
              <a:buFont typeface="Arial" panose="020B0604020202020204" pitchFamily="34" charset="0"/>
              <a:buChar char="•"/>
            </a:pPr>
            <a:r>
              <a:rPr lang="en-US" sz="1050" dirty="0">
                <a:latin typeface="Montserrat Medium" panose="020F0502020204030204" pitchFamily="2" charset="0"/>
              </a:rPr>
              <a:t>If providing compensation to participants, you cannot include a dollar amount, but can include a short statement, such as “You will be compensated for your time.”</a:t>
            </a:r>
          </a:p>
          <a:p>
            <a:pPr marL="628650" lvl="1" indent="-171450">
              <a:buFont typeface="Arial" panose="020B0604020202020204" pitchFamily="34" charset="0"/>
              <a:buChar char="•"/>
            </a:pPr>
            <a:r>
              <a:rPr lang="en-US" sz="1050" dirty="0">
                <a:latin typeface="Montserrat Medium" panose="020F0502020204030204" pitchFamily="2" charset="0"/>
              </a:rPr>
              <a:t>If your eligibility criteria or participant requirements are long or detailed, consider using a QR code or website URL to direct readers to more information, or to fill out a contact form to receive more information.</a:t>
            </a:r>
          </a:p>
          <a:p>
            <a:pPr marL="628650" lvl="1" indent="-171450">
              <a:buFont typeface="Arial" panose="020B0604020202020204" pitchFamily="34" charset="0"/>
              <a:buChar char="•"/>
            </a:pPr>
            <a:r>
              <a:rPr lang="en-US" sz="1050" dirty="0">
                <a:latin typeface="Montserrat Medium" panose="020F0502020204030204" pitchFamily="2" charset="0"/>
              </a:rPr>
              <a:t>Studies may be posted on Bruyère Health’s webpage, www.bruyere.org/en/participate, following the same guidelines above. REB approved bilingual content can be submitted to the Research Communications Manager for posting.</a:t>
            </a:r>
          </a:p>
          <a:p>
            <a:endParaRPr lang="en-US" sz="1050" dirty="0">
              <a:latin typeface="Montserrat Medium" panose="020F0502020204030204" pitchFamily="2" charset="0"/>
            </a:endParaRPr>
          </a:p>
          <a:p>
            <a:r>
              <a:rPr lang="en-US" sz="1050" b="1" dirty="0">
                <a:highlight>
                  <a:srgbClr val="FFFF00"/>
                </a:highlight>
                <a:latin typeface="Montserrat Medium" panose="020F0502020204030204" pitchFamily="2" charset="0"/>
              </a:rPr>
              <a:t>FORMAT &amp; DESIGN TIPS</a:t>
            </a:r>
          </a:p>
          <a:p>
            <a:endParaRPr lang="en-US" sz="1050" dirty="0">
              <a:latin typeface="Montserrat Medium" panose="020F0502020204030204" pitchFamily="2" charset="0"/>
            </a:endParaRPr>
          </a:p>
          <a:p>
            <a:pPr marL="628650" lvl="1" indent="-171450">
              <a:buFont typeface="Arial" panose="020B0604020202020204" pitchFamily="34" charset="0"/>
              <a:buChar char="•"/>
            </a:pPr>
            <a:r>
              <a:rPr lang="en-US" sz="1050" dirty="0">
                <a:latin typeface="Montserrat Medium" panose="020F0502020204030204" pitchFamily="2" charset="0"/>
              </a:rPr>
              <a:t>Be succinct. Text-heavy posters are difficult to read when printed. Direct viewers to a website or contact information for more details if necessary.</a:t>
            </a:r>
          </a:p>
          <a:p>
            <a:pPr marL="628650" lvl="1" indent="-171450">
              <a:buFont typeface="Arial" panose="020B0604020202020204" pitchFamily="34" charset="0"/>
              <a:buChar char="•"/>
            </a:pPr>
            <a:r>
              <a:rPr lang="en-US" sz="1050" dirty="0">
                <a:latin typeface="Montserrat Medium" panose="020F0502020204030204" pitchFamily="2" charset="0"/>
              </a:rPr>
              <a:t>Avoid jargon, acronyms, or technical language.</a:t>
            </a:r>
          </a:p>
          <a:p>
            <a:pPr marL="628650" lvl="1" indent="-171450">
              <a:buFont typeface="Arial" panose="020B0604020202020204" pitchFamily="34" charset="0"/>
              <a:buChar char="•"/>
            </a:pPr>
            <a:r>
              <a:rPr lang="en-US" sz="1050" dirty="0">
                <a:latin typeface="Montserrat Medium" panose="020F0502020204030204" pitchFamily="2" charset="0"/>
              </a:rPr>
              <a:t>Select imagery that is representative of the study.</a:t>
            </a:r>
          </a:p>
          <a:p>
            <a:endParaRPr lang="en-US" sz="1050" dirty="0">
              <a:latin typeface="Montserrat Medium" panose="020F0502020204030204" pitchFamily="2" charset="0"/>
            </a:endParaRPr>
          </a:p>
          <a:p>
            <a:r>
              <a:rPr lang="en-US" sz="1050" b="1" dirty="0">
                <a:highlight>
                  <a:srgbClr val="FFFF00"/>
                </a:highlight>
                <a:latin typeface="Montserrat Medium" panose="020F0502020204030204" pitchFamily="2" charset="0"/>
              </a:rPr>
              <a:t>POSTERING AT BRUYÈRE HEALTH</a:t>
            </a:r>
          </a:p>
          <a:p>
            <a:endParaRPr lang="en-US" sz="1050" dirty="0">
              <a:latin typeface="Montserrat Medium" panose="020F0502020204030204" pitchFamily="2" charset="0"/>
            </a:endParaRPr>
          </a:p>
          <a:p>
            <a:pPr marL="628650" lvl="1" indent="-171450">
              <a:buFont typeface="Arial" panose="020B0604020202020204" pitchFamily="34" charset="0"/>
              <a:buChar char="•"/>
            </a:pPr>
            <a:r>
              <a:rPr lang="en-US" sz="1050" dirty="0">
                <a:latin typeface="Montserrat Medium" panose="020F0502020204030204" pitchFamily="2" charset="0"/>
              </a:rPr>
              <a:t>Bruyère Health is a bilingual organization and requires onsite posters to be available in English and French. If you are only recruiting in a single language, you can indicate on the other language poster in the eligibility criteria which language they should expect the study to be conducted in.</a:t>
            </a:r>
          </a:p>
          <a:p>
            <a:pPr marL="628650" lvl="1" indent="-171450">
              <a:buFont typeface="Arial" panose="020B0604020202020204" pitchFamily="34" charset="0"/>
              <a:buChar char="•"/>
            </a:pPr>
            <a:r>
              <a:rPr lang="en-US" sz="1050" dirty="0">
                <a:latin typeface="Montserrat Medium" panose="020F0502020204030204" pitchFamily="2" charset="0"/>
              </a:rPr>
              <a:t>As outlined in the </a:t>
            </a:r>
            <a:r>
              <a:rPr lang="en-US" sz="1050" dirty="0">
                <a:latin typeface="Montserrat Medium" panose="020F0502020204030204" pitchFamily="2" charset="0"/>
                <a:hlinkClick r:id="rId2"/>
              </a:rPr>
              <a:t>COMM 01</a:t>
            </a:r>
            <a:r>
              <a:rPr lang="en-US" sz="1050" dirty="0">
                <a:latin typeface="Montserrat Medium" panose="020F0502020204030204" pitchFamily="2" charset="0"/>
              </a:rPr>
              <a:t> Policy section 2.2, “Notices on all corporate bulletin boards, including in the elevators, must be approved by the Communications department.” Once your poster has been approved by the REB, submit your poster to </a:t>
            </a:r>
            <a:r>
              <a:rPr lang="en-US" sz="1050" dirty="0">
                <a:latin typeface="Montserrat Medium" panose="020F0502020204030204" pitchFamily="2" charset="0"/>
                <a:hlinkClick r:id="rId3"/>
              </a:rPr>
              <a:t>bhri@bruyere.org</a:t>
            </a:r>
            <a:r>
              <a:rPr lang="en-US" sz="1050" dirty="0">
                <a:latin typeface="Montserrat Medium" panose="020F0502020204030204" pitchFamily="2" charset="0"/>
              </a:rPr>
              <a:t> for approval, printing, and postering on Bruyère Health’s campuses.</a:t>
            </a:r>
          </a:p>
        </p:txBody>
      </p:sp>
    </p:spTree>
    <p:extLst>
      <p:ext uri="{BB962C8B-B14F-4D97-AF65-F5344CB8AC3E}">
        <p14:creationId xmlns:p14="http://schemas.microsoft.com/office/powerpoint/2010/main" val="2657213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784AD0-FF28-BED1-3859-96A826989E29}"/>
              </a:ext>
            </a:extLst>
          </p:cNvPr>
          <p:cNvSpPr txBox="1"/>
          <p:nvPr/>
        </p:nvSpPr>
        <p:spPr>
          <a:xfrm>
            <a:off x="3505200" y="2514600"/>
            <a:ext cx="184731" cy="369332"/>
          </a:xfrm>
          <a:prstGeom prst="rect">
            <a:avLst/>
          </a:prstGeom>
          <a:noFill/>
        </p:spPr>
        <p:txBody>
          <a:bodyPr wrap="none" rtlCol="0">
            <a:spAutoFit/>
          </a:bodyPr>
          <a:lstStyle/>
          <a:p>
            <a:endParaRPr lang="en-US" dirty="0"/>
          </a:p>
        </p:txBody>
      </p:sp>
      <p:sp>
        <p:nvSpPr>
          <p:cNvPr id="4" name="TextBox 3">
            <a:extLst>
              <a:ext uri="{FF2B5EF4-FFF2-40B4-BE49-F238E27FC236}">
                <a16:creationId xmlns:a16="http://schemas.microsoft.com/office/drawing/2014/main" id="{B73D1F00-6362-3CF1-9846-6BF1FCF2668F}"/>
              </a:ext>
            </a:extLst>
          </p:cNvPr>
          <p:cNvSpPr txBox="1"/>
          <p:nvPr/>
        </p:nvSpPr>
        <p:spPr>
          <a:xfrm>
            <a:off x="381000" y="707946"/>
            <a:ext cx="7010400" cy="8840882"/>
          </a:xfrm>
          <a:prstGeom prst="rect">
            <a:avLst/>
          </a:prstGeom>
          <a:noFill/>
        </p:spPr>
        <p:txBody>
          <a:bodyPr wrap="square">
            <a:spAutoFit/>
          </a:bodyPr>
          <a:lstStyle/>
          <a:p>
            <a:pPr algn="ctr"/>
            <a:r>
              <a:rPr lang="fr-FR" sz="1200" b="1" dirty="0">
                <a:latin typeface="Montserrat Medium" panose="00000600000000000000" pitchFamily="2" charset="0"/>
              </a:rPr>
              <a:t>Affiches de recrutement pour la recherche</a:t>
            </a:r>
            <a:endParaRPr lang="en-US" sz="1200" dirty="0">
              <a:latin typeface="Montserrat Medium" panose="00000600000000000000" pitchFamily="2" charset="0"/>
            </a:endParaRPr>
          </a:p>
          <a:p>
            <a:endParaRPr lang="en-US" sz="1050" dirty="0">
              <a:latin typeface="Montserrat Medium" panose="00000600000000000000" pitchFamily="2" charset="0"/>
            </a:endParaRPr>
          </a:p>
          <a:p>
            <a:r>
              <a:rPr lang="fr-FR" sz="1050" dirty="0">
                <a:latin typeface="Montserrat Medium" panose="00000600000000000000" pitchFamily="2" charset="0"/>
              </a:rPr>
              <a:t>Vous n’avez pas le temps de concevoir quelque chose de nouveau? Utilisez l’un des modèles suivants pour commencer à créer une affiche de recrutement. Vous n’êtes pas tenu d’utiliser ces gabarits.</a:t>
            </a:r>
          </a:p>
          <a:p>
            <a:endParaRPr lang="fr-FR" sz="1050" dirty="0">
              <a:latin typeface="Montserrat Medium" panose="00000600000000000000" pitchFamily="2" charset="0"/>
            </a:endParaRPr>
          </a:p>
          <a:p>
            <a:r>
              <a:rPr lang="fr-FR" sz="1050" b="1" dirty="0">
                <a:highlight>
                  <a:srgbClr val="FFFF00"/>
                </a:highlight>
                <a:latin typeface="Montserrat Medium" panose="00000600000000000000" pitchFamily="2" charset="0"/>
              </a:rPr>
              <a:t>EXIGENCES DU COMITÉ D’ÉTHIQUE DE LA RECHERCHE</a:t>
            </a:r>
          </a:p>
          <a:p>
            <a:endParaRPr lang="fr-FR" sz="1050" dirty="0">
              <a:latin typeface="Montserrat Medium" panose="00000600000000000000" pitchFamily="2" charset="0"/>
            </a:endParaRPr>
          </a:p>
          <a:p>
            <a:r>
              <a:rPr lang="fr-FR" sz="1050" b="1" dirty="0">
                <a:latin typeface="Montserrat Medium" panose="00000600000000000000" pitchFamily="2" charset="0"/>
              </a:rPr>
              <a:t>Avant de soumettre votre affiche au CER, assurez-vous d’avoir inclus ce qui suit :</a:t>
            </a:r>
          </a:p>
          <a:p>
            <a:pPr marL="628650" lvl="1" indent="-171450">
              <a:buFont typeface="Arial" panose="020B0604020202020204" pitchFamily="34" charset="0"/>
              <a:buChar char="•"/>
            </a:pPr>
            <a:r>
              <a:rPr lang="fr-FR" sz="1050" dirty="0">
                <a:latin typeface="Montserrat Medium" panose="00000600000000000000" pitchFamily="2" charset="0"/>
              </a:rPr>
              <a:t>Titre de l’étude;</a:t>
            </a:r>
          </a:p>
          <a:p>
            <a:pPr marL="628650" lvl="1" indent="-171450">
              <a:buFont typeface="Arial" panose="020B0604020202020204" pitchFamily="34" charset="0"/>
              <a:buChar char="•"/>
            </a:pPr>
            <a:r>
              <a:rPr lang="fr-FR" sz="1050" dirty="0">
                <a:latin typeface="Montserrat Medium" panose="00000600000000000000" pitchFamily="2" charset="0"/>
              </a:rPr>
              <a:t>Chercheur ou chercheuse principale;</a:t>
            </a:r>
          </a:p>
          <a:p>
            <a:pPr marL="628650" lvl="1" indent="-171450">
              <a:buFont typeface="Arial" panose="020B0604020202020204" pitchFamily="34" charset="0"/>
              <a:buChar char="•"/>
            </a:pPr>
            <a:r>
              <a:rPr lang="fr-FR" sz="1050" dirty="0">
                <a:latin typeface="Montserrat Medium" panose="00000600000000000000" pitchFamily="2" charset="0"/>
              </a:rPr>
              <a:t>Brève description de l’étude;</a:t>
            </a:r>
          </a:p>
          <a:p>
            <a:pPr marL="628650" lvl="1" indent="-171450">
              <a:buFont typeface="Arial" panose="020B0604020202020204" pitchFamily="34" charset="0"/>
              <a:buChar char="•"/>
            </a:pPr>
            <a:r>
              <a:rPr lang="fr-FR" sz="1050" dirty="0">
                <a:latin typeface="Montserrat Medium" panose="00000600000000000000" pitchFamily="2" charset="0"/>
              </a:rPr>
              <a:t>Critères d’éligibilité (par exemple, sexe/genre, tranche d’âge, capacité physique, diagnostic);</a:t>
            </a:r>
          </a:p>
          <a:p>
            <a:pPr marL="628650" lvl="1" indent="-171450">
              <a:buFont typeface="Arial" panose="020B0604020202020204" pitchFamily="34" charset="0"/>
              <a:buChar char="•"/>
            </a:pPr>
            <a:r>
              <a:rPr lang="fr-FR" sz="1050" dirty="0">
                <a:latin typeface="Montserrat Medium" panose="00000600000000000000" pitchFamily="2" charset="0"/>
              </a:rPr>
              <a:t>Exigences en matière de participation — (par exemple, tâches physiques, questionnaires, entrevues, prélèvement d’échantillons);</a:t>
            </a:r>
          </a:p>
          <a:p>
            <a:pPr marL="628650" lvl="1" indent="-171450">
              <a:buFont typeface="Arial" panose="020B0604020202020204" pitchFamily="34" charset="0"/>
              <a:buChar char="•"/>
            </a:pPr>
            <a:r>
              <a:rPr lang="fr-FR" sz="1050" dirty="0">
                <a:latin typeface="Montserrat Medium" panose="00000600000000000000" pitchFamily="2" charset="0"/>
              </a:rPr>
              <a:t>Inclure la ligne suivante avec votre numéro d’étude approprié : « Cette étude a été examinée et approuvée par le Comité d’éthique de la recherche de Santé Bruyère sous le numéro M16 - ** - *** »;</a:t>
            </a:r>
          </a:p>
          <a:p>
            <a:pPr marL="628650" lvl="1" indent="-171450">
              <a:buFont typeface="Arial" panose="020B0604020202020204" pitchFamily="34" charset="0"/>
              <a:buChar char="•"/>
            </a:pPr>
            <a:r>
              <a:rPr lang="fr-FR" sz="1050" dirty="0">
                <a:latin typeface="Montserrat Medium" panose="00000600000000000000" pitchFamily="2" charset="0"/>
              </a:rPr>
              <a:t>Date de la version;</a:t>
            </a:r>
          </a:p>
          <a:p>
            <a:pPr marL="628650" lvl="1" indent="-171450">
              <a:buFont typeface="Arial" panose="020B0604020202020204" pitchFamily="34" charset="0"/>
              <a:buChar char="•"/>
            </a:pPr>
            <a:r>
              <a:rPr lang="fr-FR" sz="1050" dirty="0">
                <a:latin typeface="Montserrat Medium" panose="00000600000000000000" pitchFamily="2" charset="0"/>
              </a:rPr>
              <a:t>Coordonnées : le nom de la personne à laquelle le participant s’adressera, son adresse électronique, voire son numéro de téléphone.</a:t>
            </a:r>
          </a:p>
          <a:p>
            <a:endParaRPr lang="fr-FR" sz="1050" dirty="0">
              <a:latin typeface="Montserrat Medium" panose="00000600000000000000" pitchFamily="2" charset="0"/>
            </a:endParaRPr>
          </a:p>
          <a:p>
            <a:r>
              <a:rPr lang="fr-FR" sz="1050" dirty="0">
                <a:latin typeface="Montserrat Medium" panose="00000600000000000000" pitchFamily="2" charset="0"/>
              </a:rPr>
              <a:t>Autres considérations :</a:t>
            </a:r>
          </a:p>
          <a:p>
            <a:pPr marL="628650" lvl="1" indent="-171450">
              <a:buFont typeface="Arial" panose="020B0604020202020204" pitchFamily="34" charset="0"/>
              <a:buChar char="•"/>
            </a:pPr>
            <a:r>
              <a:rPr lang="fr-FR" sz="1050" dirty="0">
                <a:latin typeface="Montserrat Medium" panose="00000600000000000000" pitchFamily="2" charset="0"/>
              </a:rPr>
              <a:t>Si vous offrez une indemnisation aux participants, vous ne pouvez pas indiquer un montant en dollars, mais vous pouvez inclure une brève déclaration, telle que « Vous serez rémunéré pour votre temps »;</a:t>
            </a:r>
          </a:p>
          <a:p>
            <a:pPr marL="628650" lvl="1" indent="-171450">
              <a:buFont typeface="Arial" panose="020B0604020202020204" pitchFamily="34" charset="0"/>
              <a:buChar char="•"/>
            </a:pPr>
            <a:r>
              <a:rPr lang="fr-FR" sz="1050" dirty="0">
                <a:latin typeface="Montserrat Medium" panose="00000600000000000000" pitchFamily="2" charset="0"/>
              </a:rPr>
              <a:t>Si vos critères d’éligibilité ou les exigences des participants sont longs ou détaillés, envisagez d’utiliser un code QR ou l’URL d’un site web pour diriger les lecteurs vers plus d’informations, ou vers un formulaire de contact pour recevoir de plus amples renseignements.</a:t>
            </a:r>
          </a:p>
          <a:p>
            <a:pPr marL="628650" lvl="1" indent="-171450">
              <a:buFont typeface="Arial" panose="020B0604020202020204" pitchFamily="34" charset="0"/>
              <a:buChar char="•"/>
            </a:pPr>
            <a:r>
              <a:rPr lang="fr-FR" sz="1050" dirty="0">
                <a:latin typeface="Montserrat Medium" panose="00000600000000000000" pitchFamily="2" charset="0"/>
              </a:rPr>
              <a:t>Les études peuvent être publiées sur la page web de Santé Bruyère, www.bruyere.org/fr/participer, en suivant les mêmes directives que celles énoncées ci-dessus. Les contenus bilingues approuvés par le CER peuvent être soumis à la gestionnaire des communications en recherche en vue de leur publication.</a:t>
            </a:r>
          </a:p>
          <a:p>
            <a:endParaRPr lang="fr-FR" sz="1050" dirty="0">
              <a:latin typeface="Montserrat Medium" panose="00000600000000000000" pitchFamily="2" charset="0"/>
            </a:endParaRPr>
          </a:p>
          <a:p>
            <a:r>
              <a:rPr lang="fr-FR" sz="1050" b="1" dirty="0">
                <a:highlight>
                  <a:srgbClr val="FFFF00"/>
                </a:highlight>
                <a:latin typeface="Montserrat Medium" panose="00000600000000000000" pitchFamily="2" charset="0"/>
              </a:rPr>
              <a:t>CONSEILS SUR LE FORMAT ET LA CONCEPTION</a:t>
            </a:r>
          </a:p>
          <a:p>
            <a:endParaRPr lang="fr-FR" sz="1050" b="1" dirty="0">
              <a:highlight>
                <a:srgbClr val="FFFF00"/>
              </a:highlight>
              <a:latin typeface="Montserrat Medium" panose="00000600000000000000" pitchFamily="2" charset="0"/>
            </a:endParaRPr>
          </a:p>
          <a:p>
            <a:pPr marL="628650" lvl="1" indent="-171450">
              <a:buFont typeface="Arial" panose="020B0604020202020204" pitchFamily="34" charset="0"/>
              <a:buChar char="•"/>
            </a:pPr>
            <a:r>
              <a:rPr lang="fr-FR" sz="1050" dirty="0">
                <a:latin typeface="Montserrat Medium" panose="00000600000000000000" pitchFamily="2" charset="0"/>
              </a:rPr>
              <a:t>Soyez concis. Les affiches comportant beaucoup de texte sont difficiles à lire lorsqu’elles sont imprimées. Dirigez les lecteurs vers des coordonnées ou vers un site web où trouver plus de détails, le cas échéant;</a:t>
            </a:r>
          </a:p>
          <a:p>
            <a:pPr marL="628650" lvl="1" indent="-171450">
              <a:buFont typeface="Arial" panose="020B0604020202020204" pitchFamily="34" charset="0"/>
              <a:buChar char="•"/>
            </a:pPr>
            <a:r>
              <a:rPr lang="fr-FR" sz="1050" dirty="0">
                <a:latin typeface="Montserrat Medium" panose="00000600000000000000" pitchFamily="2" charset="0"/>
              </a:rPr>
              <a:t>Évitez le jargon, les acronymes ou le langage technique;</a:t>
            </a:r>
          </a:p>
          <a:p>
            <a:pPr marL="628650" lvl="1" indent="-171450">
              <a:buFont typeface="Arial" panose="020B0604020202020204" pitchFamily="34" charset="0"/>
              <a:buChar char="•"/>
            </a:pPr>
            <a:r>
              <a:rPr lang="fr-FR" sz="1050" dirty="0">
                <a:latin typeface="Montserrat Medium" panose="00000600000000000000" pitchFamily="2" charset="0"/>
              </a:rPr>
              <a:t>Choisissez des images représentatives de l’étude.</a:t>
            </a:r>
          </a:p>
          <a:p>
            <a:endParaRPr lang="fr-FR" sz="1050" dirty="0">
              <a:latin typeface="Montserrat Medium" panose="00000600000000000000" pitchFamily="2" charset="0"/>
            </a:endParaRPr>
          </a:p>
          <a:p>
            <a:r>
              <a:rPr lang="fr-FR" sz="1050" b="1" dirty="0">
                <a:highlight>
                  <a:srgbClr val="FFFF00"/>
                </a:highlight>
                <a:latin typeface="Montserrat Medium" panose="00000600000000000000" pitchFamily="2" charset="0"/>
              </a:rPr>
              <a:t>AFFICHAGE CHEZ SANTÉ</a:t>
            </a:r>
            <a:r>
              <a:rPr lang="fr-FR" sz="1050" dirty="0">
                <a:highlight>
                  <a:srgbClr val="FFFF00"/>
                </a:highlight>
                <a:latin typeface="Montserrat Medium" panose="00000600000000000000" pitchFamily="2" charset="0"/>
              </a:rPr>
              <a:t> </a:t>
            </a:r>
            <a:r>
              <a:rPr lang="fr-FR" sz="1050" b="1" dirty="0">
                <a:highlight>
                  <a:srgbClr val="FFFF00"/>
                </a:highlight>
                <a:latin typeface="Montserrat Medium" panose="00000600000000000000" pitchFamily="2" charset="0"/>
              </a:rPr>
              <a:t>BRUYÈRE </a:t>
            </a:r>
          </a:p>
          <a:p>
            <a:endParaRPr lang="fr-FR" sz="1050" b="1" dirty="0">
              <a:highlight>
                <a:srgbClr val="FFFF00"/>
              </a:highlight>
              <a:latin typeface="Montserrat Medium" panose="00000600000000000000" pitchFamily="2" charset="0"/>
            </a:endParaRPr>
          </a:p>
          <a:p>
            <a:pPr marL="628650" lvl="1" indent="-171450">
              <a:buFont typeface="Arial" panose="020B0604020202020204" pitchFamily="34" charset="0"/>
              <a:buChar char="•"/>
            </a:pPr>
            <a:r>
              <a:rPr lang="fr-FR" sz="1050" dirty="0">
                <a:latin typeface="Montserrat Medium" panose="00000600000000000000" pitchFamily="2" charset="0"/>
              </a:rPr>
              <a:t>Santé Bruyère est une organisation bilingue et exige que les affiches sur place soient réalisées en anglais et en français. Si vous ne recrutez que dans une seule langue, vous pouvez indiquer sur l’affiche de l’autre langue, dans les critères d’éligibilité, la langue dans laquelle ils doivent s’attendre à ce que l’étude soit menée;</a:t>
            </a:r>
          </a:p>
          <a:p>
            <a:pPr marL="628650" lvl="1" indent="-171450">
              <a:buFont typeface="Arial" panose="020B0604020202020204" pitchFamily="34" charset="0"/>
              <a:buChar char="•"/>
            </a:pPr>
            <a:r>
              <a:rPr lang="fr-FR" sz="1050" dirty="0">
                <a:latin typeface="Montserrat Medium" panose="00000600000000000000" pitchFamily="2" charset="0"/>
              </a:rPr>
              <a:t>Tel qu’indiqué à l’alinéa 2.2 de la politique </a:t>
            </a:r>
            <a:r>
              <a:rPr lang="fr-FR" sz="1050" dirty="0">
                <a:latin typeface="Montserrat Medium" panose="00000600000000000000" pitchFamily="2" charset="0"/>
                <a:hlinkClick r:id="rId2"/>
              </a:rPr>
              <a:t>COMM 01</a:t>
            </a:r>
            <a:r>
              <a:rPr lang="fr-FR" sz="1050" dirty="0">
                <a:latin typeface="Montserrat Medium" panose="00000600000000000000" pitchFamily="2" charset="0"/>
              </a:rPr>
              <a:t>, « Les affichages sur les babillards publics et dans les ascenseurs doivent être approuvés par le Service des communications ». Une fois que votre affiche a été approuvée par le CER, soumettez-la à </a:t>
            </a:r>
            <a:r>
              <a:rPr lang="fr-FR" sz="1050" dirty="0">
                <a:latin typeface="Montserrat Medium" panose="00000600000000000000" pitchFamily="2" charset="0"/>
                <a:hlinkClick r:id="rId3"/>
              </a:rPr>
              <a:t>bhri@bruyere.org</a:t>
            </a:r>
            <a:r>
              <a:rPr lang="fr-FR" sz="1050" dirty="0">
                <a:latin typeface="Montserrat Medium" panose="00000600000000000000" pitchFamily="2" charset="0"/>
              </a:rPr>
              <a:t> pour qu’elle soit approuvée, imprimée et affichée sur les établissements de Santé Bruyère.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4">
            <a:extLst>
              <a:ext uri="{FF2B5EF4-FFF2-40B4-BE49-F238E27FC236}">
                <a16:creationId xmlns:a16="http://schemas.microsoft.com/office/drawing/2014/main" id="{2564281A-764E-6A3C-6EAE-289C079065FC}"/>
              </a:ext>
            </a:extLst>
          </p:cNvPr>
          <p:cNvSpPr txBox="1"/>
          <p:nvPr/>
        </p:nvSpPr>
        <p:spPr>
          <a:xfrm>
            <a:off x="518746" y="1397894"/>
            <a:ext cx="3729625" cy="332655"/>
          </a:xfrm>
          <a:prstGeom prst="rect">
            <a:avLst/>
          </a:prstGeom>
        </p:spPr>
        <p:txBody>
          <a:bodyPr wrap="square" lIns="0" tIns="0" rIns="0" bIns="0" rtlCol="0" anchor="t">
            <a:spAutoFit/>
          </a:bodyPr>
          <a:lstStyle/>
          <a:p>
            <a:pPr>
              <a:lnSpc>
                <a:spcPts val="2833"/>
              </a:lnSpc>
            </a:pPr>
            <a:r>
              <a:rPr lang="en-US" sz="2000" b="1" dirty="0">
                <a:solidFill>
                  <a:srgbClr val="000000"/>
                </a:solidFill>
                <a:latin typeface="Montserrat Medium" panose="00000600000000000000" pitchFamily="2" charset="0"/>
              </a:rPr>
              <a:t>Study Title</a:t>
            </a:r>
          </a:p>
        </p:txBody>
      </p:sp>
      <p:sp>
        <p:nvSpPr>
          <p:cNvPr id="3" name="TextBox 15">
            <a:extLst>
              <a:ext uri="{FF2B5EF4-FFF2-40B4-BE49-F238E27FC236}">
                <a16:creationId xmlns:a16="http://schemas.microsoft.com/office/drawing/2014/main" id="{F0E877A9-7D9E-7796-86BF-9EBEBA4496F4}"/>
              </a:ext>
            </a:extLst>
          </p:cNvPr>
          <p:cNvSpPr txBox="1"/>
          <p:nvPr/>
        </p:nvSpPr>
        <p:spPr>
          <a:xfrm>
            <a:off x="518746" y="3581400"/>
            <a:ext cx="6734907" cy="313419"/>
          </a:xfrm>
          <a:prstGeom prst="rect">
            <a:avLst/>
          </a:prstGeom>
        </p:spPr>
        <p:txBody>
          <a:bodyPr wrap="square" lIns="0" tIns="0" rIns="0" bIns="0" rtlCol="0" anchor="t">
            <a:spAutoFit/>
          </a:bodyPr>
          <a:lstStyle/>
          <a:p>
            <a:pPr>
              <a:lnSpc>
                <a:spcPts val="2584"/>
              </a:lnSpc>
            </a:pPr>
            <a:r>
              <a:rPr lang="en-US" sz="2000" b="1" dirty="0">
                <a:solidFill>
                  <a:srgbClr val="000000"/>
                </a:solidFill>
                <a:latin typeface="Montserrat Medium" panose="00000600000000000000" pitchFamily="2" charset="0"/>
              </a:rPr>
              <a:t>Who is eligible:</a:t>
            </a:r>
          </a:p>
        </p:txBody>
      </p:sp>
      <p:sp>
        <p:nvSpPr>
          <p:cNvPr id="4" name="TextBox 16">
            <a:extLst>
              <a:ext uri="{FF2B5EF4-FFF2-40B4-BE49-F238E27FC236}">
                <a16:creationId xmlns:a16="http://schemas.microsoft.com/office/drawing/2014/main" id="{AD83D6E3-4B4D-A6F1-65D9-4CA583367940}"/>
              </a:ext>
            </a:extLst>
          </p:cNvPr>
          <p:cNvSpPr txBox="1"/>
          <p:nvPr/>
        </p:nvSpPr>
        <p:spPr>
          <a:xfrm>
            <a:off x="518747" y="5410200"/>
            <a:ext cx="3444150" cy="313419"/>
          </a:xfrm>
          <a:prstGeom prst="rect">
            <a:avLst/>
          </a:prstGeom>
        </p:spPr>
        <p:txBody>
          <a:bodyPr lIns="0" tIns="0" rIns="0" bIns="0" rtlCol="0" anchor="t">
            <a:spAutoFit/>
          </a:bodyPr>
          <a:lstStyle/>
          <a:p>
            <a:pPr>
              <a:lnSpc>
                <a:spcPts val="2584"/>
              </a:lnSpc>
            </a:pPr>
            <a:r>
              <a:rPr lang="en-US" sz="2000" b="1" dirty="0">
                <a:solidFill>
                  <a:srgbClr val="000000"/>
                </a:solidFill>
                <a:latin typeface="Montserrat Medium" panose="00000600000000000000" pitchFamily="2" charset="0"/>
              </a:rPr>
              <a:t>What to expect:</a:t>
            </a:r>
          </a:p>
        </p:txBody>
      </p:sp>
      <p:sp>
        <p:nvSpPr>
          <p:cNvPr id="5" name="TextBox 17">
            <a:extLst>
              <a:ext uri="{FF2B5EF4-FFF2-40B4-BE49-F238E27FC236}">
                <a16:creationId xmlns:a16="http://schemas.microsoft.com/office/drawing/2014/main" id="{AFAD7FBD-0E76-A65D-865C-98EC675F0804}"/>
              </a:ext>
            </a:extLst>
          </p:cNvPr>
          <p:cNvSpPr txBox="1"/>
          <p:nvPr/>
        </p:nvSpPr>
        <p:spPr>
          <a:xfrm>
            <a:off x="518747" y="3973905"/>
            <a:ext cx="6734906" cy="846386"/>
          </a:xfrm>
          <a:prstGeom prst="rect">
            <a:avLst/>
          </a:prstGeom>
        </p:spPr>
        <p:txBody>
          <a:bodyPr wrap="square" lIns="0" tIns="0" rIns="0" bIns="0" rtlCol="0" anchor="t">
            <a:spAutoFit/>
          </a:bodyPr>
          <a:lstStyle/>
          <a:p>
            <a:pPr>
              <a:lnSpc>
                <a:spcPts val="2217"/>
              </a:lnSpc>
            </a:pPr>
            <a:r>
              <a:rPr lang="en-US" dirty="0">
                <a:solidFill>
                  <a:srgbClr val="000000"/>
                </a:solidFill>
                <a:latin typeface="Montserrat Medium" panose="00000600000000000000" pitchFamily="2" charset="0"/>
              </a:rPr>
              <a:t>Item 1</a:t>
            </a:r>
          </a:p>
          <a:p>
            <a:pPr>
              <a:lnSpc>
                <a:spcPts val="2217"/>
              </a:lnSpc>
            </a:pPr>
            <a:r>
              <a:rPr lang="en-US" dirty="0">
                <a:solidFill>
                  <a:srgbClr val="000000"/>
                </a:solidFill>
                <a:latin typeface="Montserrat Medium" panose="00000600000000000000" pitchFamily="2" charset="0"/>
              </a:rPr>
              <a:t>Item 2</a:t>
            </a:r>
          </a:p>
          <a:p>
            <a:pPr>
              <a:lnSpc>
                <a:spcPts val="2217"/>
              </a:lnSpc>
            </a:pPr>
            <a:r>
              <a:rPr lang="en-US" dirty="0">
                <a:solidFill>
                  <a:srgbClr val="000000"/>
                </a:solidFill>
                <a:latin typeface="Montserrat Medium" panose="00000600000000000000" pitchFamily="2" charset="0"/>
              </a:rPr>
              <a:t>Item 3</a:t>
            </a:r>
          </a:p>
        </p:txBody>
      </p:sp>
      <p:sp>
        <p:nvSpPr>
          <p:cNvPr id="6" name="TextBox 18">
            <a:extLst>
              <a:ext uri="{FF2B5EF4-FFF2-40B4-BE49-F238E27FC236}">
                <a16:creationId xmlns:a16="http://schemas.microsoft.com/office/drawing/2014/main" id="{A73DADA7-2A9F-EEA5-B343-2EF35FBEF402}"/>
              </a:ext>
            </a:extLst>
          </p:cNvPr>
          <p:cNvSpPr txBox="1"/>
          <p:nvPr/>
        </p:nvSpPr>
        <p:spPr>
          <a:xfrm>
            <a:off x="518746" y="5798494"/>
            <a:ext cx="6734905" cy="846386"/>
          </a:xfrm>
          <a:prstGeom prst="rect">
            <a:avLst/>
          </a:prstGeom>
        </p:spPr>
        <p:txBody>
          <a:bodyPr wrap="square" lIns="0" tIns="0" rIns="0" bIns="0" rtlCol="0" anchor="t">
            <a:spAutoFit/>
          </a:bodyPr>
          <a:lstStyle/>
          <a:p>
            <a:pPr>
              <a:lnSpc>
                <a:spcPts val="2217"/>
              </a:lnSpc>
            </a:pPr>
            <a:r>
              <a:rPr lang="en-US" dirty="0">
                <a:solidFill>
                  <a:srgbClr val="000000"/>
                </a:solidFill>
                <a:latin typeface="Montserrat Medium" panose="00000600000000000000" pitchFamily="2" charset="0"/>
              </a:rPr>
              <a:t>Item 1</a:t>
            </a:r>
          </a:p>
          <a:p>
            <a:pPr>
              <a:lnSpc>
                <a:spcPts val="2217"/>
              </a:lnSpc>
            </a:pPr>
            <a:r>
              <a:rPr lang="en-US" dirty="0">
                <a:solidFill>
                  <a:srgbClr val="000000"/>
                </a:solidFill>
                <a:latin typeface="Montserrat Medium" panose="00000600000000000000" pitchFamily="2" charset="0"/>
              </a:rPr>
              <a:t>Item 2</a:t>
            </a:r>
          </a:p>
          <a:p>
            <a:pPr>
              <a:lnSpc>
                <a:spcPts val="2217"/>
              </a:lnSpc>
            </a:pPr>
            <a:r>
              <a:rPr lang="en-US" dirty="0">
                <a:solidFill>
                  <a:srgbClr val="000000"/>
                </a:solidFill>
                <a:latin typeface="Montserrat Medium" panose="00000600000000000000" pitchFamily="2" charset="0"/>
              </a:rPr>
              <a:t>Item 3</a:t>
            </a:r>
          </a:p>
        </p:txBody>
      </p:sp>
      <p:sp>
        <p:nvSpPr>
          <p:cNvPr id="7" name="TextBox 19">
            <a:extLst>
              <a:ext uri="{FF2B5EF4-FFF2-40B4-BE49-F238E27FC236}">
                <a16:creationId xmlns:a16="http://schemas.microsoft.com/office/drawing/2014/main" id="{EBAE1B23-77BB-822E-91B6-41C6349DD793}"/>
              </a:ext>
            </a:extLst>
          </p:cNvPr>
          <p:cNvSpPr txBox="1"/>
          <p:nvPr/>
        </p:nvSpPr>
        <p:spPr>
          <a:xfrm>
            <a:off x="1682315" y="8404671"/>
            <a:ext cx="4407771" cy="262251"/>
          </a:xfrm>
          <a:prstGeom prst="rect">
            <a:avLst/>
          </a:prstGeom>
        </p:spPr>
        <p:txBody>
          <a:bodyPr wrap="square" lIns="0" tIns="0" rIns="0" bIns="0" rtlCol="0" anchor="t">
            <a:spAutoFit/>
          </a:bodyPr>
          <a:lstStyle/>
          <a:p>
            <a:pPr algn="ctr">
              <a:lnSpc>
                <a:spcPts val="2199"/>
              </a:lnSpc>
            </a:pPr>
            <a:r>
              <a:rPr lang="en-US" sz="1400" b="1" dirty="0">
                <a:solidFill>
                  <a:srgbClr val="000000"/>
                </a:solidFill>
                <a:latin typeface="Montserrat Medium" panose="00000600000000000000" pitchFamily="2" charset="0"/>
              </a:rPr>
              <a:t>Principal investigator:</a:t>
            </a:r>
            <a:r>
              <a:rPr lang="en-US" sz="1400" dirty="0">
                <a:solidFill>
                  <a:srgbClr val="000000"/>
                </a:solidFill>
                <a:latin typeface="Montserrat Medium" panose="00000600000000000000" pitchFamily="2" charset="0"/>
              </a:rPr>
              <a:t> name</a:t>
            </a:r>
          </a:p>
        </p:txBody>
      </p:sp>
      <p:sp>
        <p:nvSpPr>
          <p:cNvPr id="8" name="TextBox 20">
            <a:extLst>
              <a:ext uri="{FF2B5EF4-FFF2-40B4-BE49-F238E27FC236}">
                <a16:creationId xmlns:a16="http://schemas.microsoft.com/office/drawing/2014/main" id="{7D2B1E03-2F17-69C8-148D-07035ED0C095}"/>
              </a:ext>
            </a:extLst>
          </p:cNvPr>
          <p:cNvSpPr txBox="1"/>
          <p:nvPr/>
        </p:nvSpPr>
        <p:spPr>
          <a:xfrm>
            <a:off x="518747" y="8691418"/>
            <a:ext cx="6734907" cy="359073"/>
          </a:xfrm>
          <a:prstGeom prst="rect">
            <a:avLst/>
          </a:prstGeom>
        </p:spPr>
        <p:txBody>
          <a:bodyPr wrap="square" lIns="0" tIns="0" rIns="0" bIns="0" rtlCol="0" anchor="t">
            <a:spAutoFit/>
          </a:bodyPr>
          <a:lstStyle/>
          <a:p>
            <a:pPr algn="ctr">
              <a:lnSpc>
                <a:spcPts val="1428"/>
              </a:lnSpc>
            </a:pPr>
            <a:r>
              <a:rPr lang="en-US" sz="1200" dirty="0">
                <a:solidFill>
                  <a:srgbClr val="000000"/>
                </a:solidFill>
                <a:latin typeface="Montserrat Medium" panose="00000600000000000000" pitchFamily="2" charset="0"/>
              </a:rPr>
              <a:t>This study has been reviewed and approved by the Bruyère Health Research Ethics Board as study # M16-XX-XXX. Version Date XXXX-XX-XX.</a:t>
            </a:r>
          </a:p>
        </p:txBody>
      </p:sp>
      <p:sp>
        <p:nvSpPr>
          <p:cNvPr id="9" name="TextBox 21">
            <a:extLst>
              <a:ext uri="{FF2B5EF4-FFF2-40B4-BE49-F238E27FC236}">
                <a16:creationId xmlns:a16="http://schemas.microsoft.com/office/drawing/2014/main" id="{B600D738-0AFB-DEFD-E4BA-3B981A31B9EE}"/>
              </a:ext>
            </a:extLst>
          </p:cNvPr>
          <p:cNvSpPr txBox="1"/>
          <p:nvPr/>
        </p:nvSpPr>
        <p:spPr>
          <a:xfrm>
            <a:off x="518747" y="1809635"/>
            <a:ext cx="6734907" cy="1390765"/>
          </a:xfrm>
          <a:prstGeom prst="rect">
            <a:avLst/>
          </a:prstGeom>
        </p:spPr>
        <p:txBody>
          <a:bodyPr wrap="square" lIns="0" tIns="0" rIns="0" bIns="0" rtlCol="0" anchor="t">
            <a:spAutoFit/>
          </a:bodyPr>
          <a:lstStyle/>
          <a:p>
            <a:pPr>
              <a:lnSpc>
                <a:spcPts val="2217"/>
              </a:lnSpc>
            </a:pPr>
            <a:r>
              <a:rPr lang="en-US" sz="1600" dirty="0">
                <a:solidFill>
                  <a:srgbClr val="000000"/>
                </a:solidFill>
                <a:latin typeface="Montserrat Medium" panose="00000600000000000000" pitchFamily="2" charset="0"/>
              </a:rPr>
              <a:t>Brief summary of your study in 3 sentences or less.</a:t>
            </a:r>
          </a:p>
          <a:p>
            <a:pPr>
              <a:lnSpc>
                <a:spcPts val="2217"/>
              </a:lnSpc>
            </a:pPr>
            <a:r>
              <a:rPr lang="en-US" sz="1600" dirty="0">
                <a:solidFill>
                  <a:srgbClr val="000000"/>
                </a:solidFill>
                <a:latin typeface="Montserrat Medium" panose="00000600000000000000" pitchFamily="2" charset="0"/>
              </a:rPr>
              <a:t>Lorem ipsum dolor sit </a:t>
            </a:r>
            <a:r>
              <a:rPr lang="en-US" sz="1600" dirty="0" err="1">
                <a:solidFill>
                  <a:srgbClr val="000000"/>
                </a:solidFill>
                <a:latin typeface="Montserrat Medium" panose="00000600000000000000" pitchFamily="2" charset="0"/>
              </a:rPr>
              <a:t>amet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consectetur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adipiscing</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elit</a:t>
            </a:r>
            <a:r>
              <a:rPr lang="en-US" sz="1600" dirty="0">
                <a:solidFill>
                  <a:srgbClr val="000000"/>
                </a:solidFill>
                <a:latin typeface="Montserrat Medium" panose="00000600000000000000" pitchFamily="2" charset="0"/>
              </a:rPr>
              <a:t>, sed do </a:t>
            </a:r>
            <a:r>
              <a:rPr lang="en-US" sz="1600" dirty="0" err="1">
                <a:solidFill>
                  <a:srgbClr val="000000"/>
                </a:solidFill>
                <a:latin typeface="Montserrat Medium" panose="00000600000000000000" pitchFamily="2" charset="0"/>
              </a:rPr>
              <a:t>eiusmod</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tempor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incididunt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labore et dolore magna </a:t>
            </a:r>
            <a:r>
              <a:rPr lang="en-US" sz="1600" dirty="0" err="1">
                <a:solidFill>
                  <a:srgbClr val="000000"/>
                </a:solidFill>
                <a:latin typeface="Montserrat Medium" panose="00000600000000000000" pitchFamily="2" charset="0"/>
              </a:rPr>
              <a:t>aliqua</a:t>
            </a:r>
            <a:r>
              <a:rPr lang="en-US" sz="1600" dirty="0">
                <a:solidFill>
                  <a:srgbClr val="000000"/>
                </a:solidFill>
                <a:latin typeface="Montserrat Medium" panose="00000600000000000000" pitchFamily="2" charset="0"/>
              </a:rPr>
              <a:t>. Ut </a:t>
            </a:r>
            <a:r>
              <a:rPr lang="en-US" sz="1600" dirty="0" err="1">
                <a:solidFill>
                  <a:srgbClr val="000000"/>
                </a:solidFill>
                <a:latin typeface="Montserrat Medium" panose="00000600000000000000" pitchFamily="2" charset="0"/>
              </a:rPr>
              <a:t>enim</a:t>
            </a:r>
            <a:r>
              <a:rPr lang="en-US" sz="1600" dirty="0">
                <a:solidFill>
                  <a:srgbClr val="000000"/>
                </a:solidFill>
                <a:latin typeface="Montserrat Medium" panose="00000600000000000000" pitchFamily="2" charset="0"/>
              </a:rPr>
              <a:t> ad minim </a:t>
            </a:r>
            <a:r>
              <a:rPr lang="en-US" sz="1600" dirty="0" err="1">
                <a:solidFill>
                  <a:srgbClr val="000000"/>
                </a:solidFill>
                <a:latin typeface="Montserrat Medium" panose="00000600000000000000" pitchFamily="2" charset="0"/>
              </a:rPr>
              <a:t>veniam</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quis</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nostrud</a:t>
            </a:r>
            <a:r>
              <a:rPr lang="en-US" sz="1600" dirty="0">
                <a:solidFill>
                  <a:srgbClr val="000000"/>
                </a:solidFill>
                <a:latin typeface="Montserrat Medium" panose="00000600000000000000" pitchFamily="2" charset="0"/>
              </a:rPr>
              <a:t> exercitation </a:t>
            </a:r>
            <a:r>
              <a:rPr lang="en-US" sz="1600" dirty="0" err="1">
                <a:solidFill>
                  <a:srgbClr val="000000"/>
                </a:solidFill>
                <a:latin typeface="Montserrat Medium" panose="00000600000000000000" pitchFamily="2" charset="0"/>
              </a:rPr>
              <a:t>ullamco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laboris</a:t>
            </a:r>
            <a:r>
              <a:rPr lang="en-US" sz="1600" dirty="0">
                <a:solidFill>
                  <a:srgbClr val="000000"/>
                </a:solidFill>
                <a:latin typeface="Montserrat Medium" panose="00000600000000000000" pitchFamily="2" charset="0"/>
              </a:rPr>
              <a:t> nisi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aliquip</a:t>
            </a:r>
            <a:r>
              <a:rPr lang="en-US" sz="1600" dirty="0">
                <a:solidFill>
                  <a:srgbClr val="000000"/>
                </a:solidFill>
                <a:latin typeface="Montserrat Medium" panose="00000600000000000000" pitchFamily="2" charset="0"/>
              </a:rPr>
              <a:t> ex </a:t>
            </a:r>
            <a:r>
              <a:rPr lang="en-US" sz="1600" dirty="0" err="1">
                <a:solidFill>
                  <a:srgbClr val="000000"/>
                </a:solidFill>
                <a:latin typeface="Montserrat Medium" panose="00000600000000000000" pitchFamily="2" charset="0"/>
              </a:rPr>
              <a:t>ea</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commodo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consequat</a:t>
            </a:r>
            <a:r>
              <a:rPr lang="en-US" sz="1600" dirty="0">
                <a:solidFill>
                  <a:srgbClr val="000000"/>
                </a:solidFill>
                <a:latin typeface="Montserrat Medium" panose="00000600000000000000" pitchFamily="2" charset="0"/>
              </a:rPr>
              <a:t>. </a:t>
            </a:r>
          </a:p>
        </p:txBody>
      </p:sp>
      <p:sp>
        <p:nvSpPr>
          <p:cNvPr id="10" name="TextBox 19">
            <a:extLst>
              <a:ext uri="{FF2B5EF4-FFF2-40B4-BE49-F238E27FC236}">
                <a16:creationId xmlns:a16="http://schemas.microsoft.com/office/drawing/2014/main" id="{C355045A-7D12-5FB3-98A2-BAF35FEED5B5}"/>
              </a:ext>
            </a:extLst>
          </p:cNvPr>
          <p:cNvSpPr txBox="1"/>
          <p:nvPr/>
        </p:nvSpPr>
        <p:spPr>
          <a:xfrm>
            <a:off x="518747" y="7155130"/>
            <a:ext cx="2080636" cy="282129"/>
          </a:xfrm>
          <a:prstGeom prst="rect">
            <a:avLst/>
          </a:prstGeom>
        </p:spPr>
        <p:txBody>
          <a:bodyPr lIns="0" tIns="0" rIns="0" bIns="0" rtlCol="0" anchor="t">
            <a:spAutoFit/>
          </a:bodyPr>
          <a:lstStyle/>
          <a:p>
            <a:pPr>
              <a:lnSpc>
                <a:spcPts val="2199"/>
              </a:lnSpc>
            </a:pPr>
            <a:r>
              <a:rPr lang="en-US" sz="2000" b="1" dirty="0">
                <a:solidFill>
                  <a:srgbClr val="000000"/>
                </a:solidFill>
                <a:latin typeface="Montserrat Medium" panose="00000600000000000000" pitchFamily="2" charset="0"/>
              </a:rPr>
              <a:t>Contact:</a:t>
            </a:r>
          </a:p>
        </p:txBody>
      </p:sp>
      <p:sp>
        <p:nvSpPr>
          <p:cNvPr id="13" name="TextBox 19">
            <a:extLst>
              <a:ext uri="{FF2B5EF4-FFF2-40B4-BE49-F238E27FC236}">
                <a16:creationId xmlns:a16="http://schemas.microsoft.com/office/drawing/2014/main" id="{0546FAD6-4EEB-2170-3368-722131E46F49}"/>
              </a:ext>
            </a:extLst>
          </p:cNvPr>
          <p:cNvSpPr txBox="1"/>
          <p:nvPr/>
        </p:nvSpPr>
        <p:spPr>
          <a:xfrm>
            <a:off x="518746" y="7482152"/>
            <a:ext cx="2080636" cy="564257"/>
          </a:xfrm>
          <a:prstGeom prst="rect">
            <a:avLst/>
          </a:prstGeom>
        </p:spPr>
        <p:txBody>
          <a:bodyPr lIns="0" tIns="0" rIns="0" bIns="0" rtlCol="0" anchor="t">
            <a:spAutoFit/>
          </a:bodyPr>
          <a:lstStyle/>
          <a:p>
            <a:pPr>
              <a:lnSpc>
                <a:spcPts val="2199"/>
              </a:lnSpc>
            </a:pPr>
            <a:r>
              <a:rPr lang="en-US" dirty="0">
                <a:solidFill>
                  <a:srgbClr val="000000"/>
                </a:solidFill>
                <a:latin typeface="Montserrat Medium" panose="00000600000000000000" pitchFamily="2" charset="0"/>
              </a:rPr>
              <a:t>Name</a:t>
            </a:r>
          </a:p>
          <a:p>
            <a:pPr>
              <a:lnSpc>
                <a:spcPts val="2199"/>
              </a:lnSpc>
            </a:pPr>
            <a:r>
              <a:rPr lang="en-US" dirty="0">
                <a:solidFill>
                  <a:srgbClr val="000000"/>
                </a:solidFill>
                <a:latin typeface="Montserrat Medium" panose="00000600000000000000" pitchFamily="2" charset="0"/>
              </a:rPr>
              <a:t>Phone / Email</a:t>
            </a:r>
          </a:p>
        </p:txBody>
      </p:sp>
    </p:spTree>
    <p:extLst>
      <p:ext uri="{BB962C8B-B14F-4D97-AF65-F5344CB8AC3E}">
        <p14:creationId xmlns:p14="http://schemas.microsoft.com/office/powerpoint/2010/main" val="3332527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4">
            <a:extLst>
              <a:ext uri="{FF2B5EF4-FFF2-40B4-BE49-F238E27FC236}">
                <a16:creationId xmlns:a16="http://schemas.microsoft.com/office/drawing/2014/main" id="{2564281A-764E-6A3C-6EAE-289C079065FC}"/>
              </a:ext>
            </a:extLst>
          </p:cNvPr>
          <p:cNvSpPr txBox="1"/>
          <p:nvPr/>
        </p:nvSpPr>
        <p:spPr>
          <a:xfrm>
            <a:off x="518747" y="1303940"/>
            <a:ext cx="3729625" cy="332655"/>
          </a:xfrm>
          <a:prstGeom prst="rect">
            <a:avLst/>
          </a:prstGeom>
        </p:spPr>
        <p:txBody>
          <a:bodyPr wrap="square" lIns="0" tIns="0" rIns="0" bIns="0" rtlCol="0" anchor="t">
            <a:spAutoFit/>
          </a:bodyPr>
          <a:lstStyle/>
          <a:p>
            <a:pPr>
              <a:lnSpc>
                <a:spcPts val="2833"/>
              </a:lnSpc>
            </a:pPr>
            <a:r>
              <a:rPr lang="en-US" sz="2000" b="1" dirty="0" err="1">
                <a:solidFill>
                  <a:srgbClr val="000000"/>
                </a:solidFill>
                <a:latin typeface="Montserrat Medium" panose="00000600000000000000" pitchFamily="2" charset="0"/>
              </a:rPr>
              <a:t>Titre</a:t>
            </a:r>
            <a:r>
              <a:rPr lang="en-US" sz="2000" b="1" dirty="0">
                <a:solidFill>
                  <a:srgbClr val="000000"/>
                </a:solidFill>
                <a:latin typeface="Montserrat Medium" panose="00000600000000000000" pitchFamily="2" charset="0"/>
              </a:rPr>
              <a:t> de </a:t>
            </a:r>
            <a:r>
              <a:rPr lang="en-US" sz="2000" b="1" dirty="0" err="1">
                <a:solidFill>
                  <a:srgbClr val="000000"/>
                </a:solidFill>
                <a:latin typeface="Montserrat Medium" panose="00000600000000000000" pitchFamily="2" charset="0"/>
              </a:rPr>
              <a:t>l’étude</a:t>
            </a:r>
            <a:endParaRPr lang="en-US" sz="2000" b="1" dirty="0">
              <a:solidFill>
                <a:srgbClr val="000000"/>
              </a:solidFill>
              <a:latin typeface="Montserrat Medium" panose="00000600000000000000" pitchFamily="2" charset="0"/>
            </a:endParaRPr>
          </a:p>
        </p:txBody>
      </p:sp>
      <p:sp>
        <p:nvSpPr>
          <p:cNvPr id="3" name="TextBox 15">
            <a:extLst>
              <a:ext uri="{FF2B5EF4-FFF2-40B4-BE49-F238E27FC236}">
                <a16:creationId xmlns:a16="http://schemas.microsoft.com/office/drawing/2014/main" id="{F0E877A9-7D9E-7796-86BF-9EBEBA4496F4}"/>
              </a:ext>
            </a:extLst>
          </p:cNvPr>
          <p:cNvSpPr txBox="1"/>
          <p:nvPr/>
        </p:nvSpPr>
        <p:spPr>
          <a:xfrm>
            <a:off x="518747" y="3581400"/>
            <a:ext cx="2702390" cy="313419"/>
          </a:xfrm>
          <a:prstGeom prst="rect">
            <a:avLst/>
          </a:prstGeom>
        </p:spPr>
        <p:txBody>
          <a:bodyPr lIns="0" tIns="0" rIns="0" bIns="0" rtlCol="0" anchor="t">
            <a:spAutoFit/>
          </a:bodyPr>
          <a:lstStyle/>
          <a:p>
            <a:pPr>
              <a:lnSpc>
                <a:spcPts val="2584"/>
              </a:lnSpc>
            </a:pPr>
            <a:r>
              <a:rPr lang="en-US" sz="2000" b="1" dirty="0">
                <a:solidFill>
                  <a:srgbClr val="000000"/>
                </a:solidFill>
                <a:latin typeface="Montserrat Medium" panose="00000600000000000000" pitchFamily="2" charset="0"/>
              </a:rPr>
              <a:t>Qui </a:t>
            </a:r>
            <a:r>
              <a:rPr lang="en-US" sz="2000" b="1" dirty="0" err="1">
                <a:solidFill>
                  <a:srgbClr val="000000"/>
                </a:solidFill>
                <a:latin typeface="Montserrat Medium" panose="00000600000000000000" pitchFamily="2" charset="0"/>
              </a:rPr>
              <a:t>est</a:t>
            </a:r>
            <a:r>
              <a:rPr lang="en-US" sz="2000" b="1" dirty="0">
                <a:solidFill>
                  <a:srgbClr val="000000"/>
                </a:solidFill>
                <a:latin typeface="Montserrat Medium" panose="00000600000000000000" pitchFamily="2" charset="0"/>
              </a:rPr>
              <a:t> admissible?</a:t>
            </a:r>
          </a:p>
        </p:txBody>
      </p:sp>
      <p:sp>
        <p:nvSpPr>
          <p:cNvPr id="4" name="TextBox 16">
            <a:extLst>
              <a:ext uri="{FF2B5EF4-FFF2-40B4-BE49-F238E27FC236}">
                <a16:creationId xmlns:a16="http://schemas.microsoft.com/office/drawing/2014/main" id="{AD83D6E3-4B4D-A6F1-65D9-4CA583367940}"/>
              </a:ext>
            </a:extLst>
          </p:cNvPr>
          <p:cNvSpPr txBox="1"/>
          <p:nvPr/>
        </p:nvSpPr>
        <p:spPr>
          <a:xfrm>
            <a:off x="518747" y="5410200"/>
            <a:ext cx="6734904" cy="313419"/>
          </a:xfrm>
          <a:prstGeom prst="rect">
            <a:avLst/>
          </a:prstGeom>
        </p:spPr>
        <p:txBody>
          <a:bodyPr wrap="square" lIns="0" tIns="0" rIns="0" bIns="0" rtlCol="0" anchor="t">
            <a:spAutoFit/>
          </a:bodyPr>
          <a:lstStyle/>
          <a:p>
            <a:pPr>
              <a:lnSpc>
                <a:spcPts val="2584"/>
              </a:lnSpc>
            </a:pPr>
            <a:r>
              <a:rPr lang="en-US" sz="2000" b="1" dirty="0">
                <a:solidFill>
                  <a:srgbClr val="000000"/>
                </a:solidFill>
                <a:latin typeface="Montserrat Medium" panose="00000600000000000000" pitchFamily="2" charset="0"/>
              </a:rPr>
              <a:t>À quoi </a:t>
            </a:r>
            <a:r>
              <a:rPr lang="en-US" sz="2000" b="1" dirty="0" err="1">
                <a:solidFill>
                  <a:srgbClr val="000000"/>
                </a:solidFill>
                <a:latin typeface="Montserrat Medium" panose="00000600000000000000" pitchFamily="2" charset="0"/>
              </a:rPr>
              <a:t>s’attendre</a:t>
            </a:r>
            <a:r>
              <a:rPr lang="en-US" sz="2000" b="1" dirty="0">
                <a:solidFill>
                  <a:srgbClr val="000000"/>
                </a:solidFill>
                <a:latin typeface="Montserrat Medium" panose="00000600000000000000" pitchFamily="2" charset="0"/>
              </a:rPr>
              <a:t>?</a:t>
            </a:r>
          </a:p>
        </p:txBody>
      </p:sp>
      <p:sp>
        <p:nvSpPr>
          <p:cNvPr id="5" name="TextBox 17">
            <a:extLst>
              <a:ext uri="{FF2B5EF4-FFF2-40B4-BE49-F238E27FC236}">
                <a16:creationId xmlns:a16="http://schemas.microsoft.com/office/drawing/2014/main" id="{AFAD7FBD-0E76-A65D-865C-98EC675F0804}"/>
              </a:ext>
            </a:extLst>
          </p:cNvPr>
          <p:cNvSpPr txBox="1"/>
          <p:nvPr/>
        </p:nvSpPr>
        <p:spPr>
          <a:xfrm>
            <a:off x="518747" y="3973905"/>
            <a:ext cx="6734906" cy="846386"/>
          </a:xfrm>
          <a:prstGeom prst="rect">
            <a:avLst/>
          </a:prstGeom>
        </p:spPr>
        <p:txBody>
          <a:bodyPr wrap="square" lIns="0" tIns="0" rIns="0" bIns="0" rtlCol="0" anchor="t">
            <a:spAutoFit/>
          </a:bodyPr>
          <a:lstStyle/>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1</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2</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3</a:t>
            </a:r>
          </a:p>
        </p:txBody>
      </p:sp>
      <p:sp>
        <p:nvSpPr>
          <p:cNvPr id="6" name="TextBox 18">
            <a:extLst>
              <a:ext uri="{FF2B5EF4-FFF2-40B4-BE49-F238E27FC236}">
                <a16:creationId xmlns:a16="http://schemas.microsoft.com/office/drawing/2014/main" id="{A73DADA7-2A9F-EEA5-B343-2EF35FBEF402}"/>
              </a:ext>
            </a:extLst>
          </p:cNvPr>
          <p:cNvSpPr txBox="1"/>
          <p:nvPr/>
        </p:nvSpPr>
        <p:spPr>
          <a:xfrm>
            <a:off x="518746" y="5798494"/>
            <a:ext cx="6734905" cy="846386"/>
          </a:xfrm>
          <a:prstGeom prst="rect">
            <a:avLst/>
          </a:prstGeom>
        </p:spPr>
        <p:txBody>
          <a:bodyPr wrap="square" lIns="0" tIns="0" rIns="0" bIns="0" rtlCol="0" anchor="t">
            <a:spAutoFit/>
          </a:bodyPr>
          <a:lstStyle/>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1</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2</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3</a:t>
            </a:r>
          </a:p>
        </p:txBody>
      </p:sp>
      <p:sp>
        <p:nvSpPr>
          <p:cNvPr id="8" name="TextBox 20">
            <a:extLst>
              <a:ext uri="{FF2B5EF4-FFF2-40B4-BE49-F238E27FC236}">
                <a16:creationId xmlns:a16="http://schemas.microsoft.com/office/drawing/2014/main" id="{7D2B1E03-2F17-69C8-148D-07035ED0C095}"/>
              </a:ext>
            </a:extLst>
          </p:cNvPr>
          <p:cNvSpPr txBox="1"/>
          <p:nvPr/>
        </p:nvSpPr>
        <p:spPr>
          <a:xfrm>
            <a:off x="457200" y="8691418"/>
            <a:ext cx="6948854" cy="359073"/>
          </a:xfrm>
          <a:prstGeom prst="rect">
            <a:avLst/>
          </a:prstGeom>
        </p:spPr>
        <p:txBody>
          <a:bodyPr wrap="square" lIns="0" tIns="0" rIns="0" bIns="0" rtlCol="0" anchor="t">
            <a:spAutoFit/>
          </a:bodyPr>
          <a:lstStyle/>
          <a:p>
            <a:pPr algn="ctr">
              <a:lnSpc>
                <a:spcPts val="1428"/>
              </a:lnSpc>
            </a:pPr>
            <a:r>
              <a:rPr lang="fr-FR" sz="1200" dirty="0">
                <a:solidFill>
                  <a:srgbClr val="000000"/>
                </a:solidFill>
                <a:latin typeface="Montserrat Medium" panose="00000600000000000000" pitchFamily="2" charset="0"/>
              </a:rPr>
              <a:t>La présente étude a été examinée et approuvée par le comité d’éthique de la recherche de </a:t>
            </a:r>
            <a:r>
              <a:rPr lang="fr-FR" sz="1200" dirty="0">
                <a:latin typeface="Montserrat Medium" panose="00000600000000000000" pitchFamily="2" charset="0"/>
              </a:rPr>
              <a:t>Santé </a:t>
            </a:r>
            <a:r>
              <a:rPr lang="fr-FR" sz="1200" dirty="0">
                <a:solidFill>
                  <a:srgbClr val="000000"/>
                </a:solidFill>
                <a:latin typeface="Montserrat Medium" panose="00000600000000000000" pitchFamily="2" charset="0"/>
              </a:rPr>
              <a:t>Bruyère en tant qu’étude M16 - ** - ***. Date de la version (jj-mm-</a:t>
            </a:r>
            <a:r>
              <a:rPr lang="fr-FR" sz="1200" dirty="0" err="1">
                <a:solidFill>
                  <a:srgbClr val="000000"/>
                </a:solidFill>
                <a:latin typeface="Montserrat Medium" panose="00000600000000000000" pitchFamily="2" charset="0"/>
              </a:rPr>
              <a:t>aaaa</a:t>
            </a:r>
            <a:r>
              <a:rPr lang="fr-FR" sz="1200" dirty="0">
                <a:solidFill>
                  <a:srgbClr val="000000"/>
                </a:solidFill>
                <a:latin typeface="Montserrat Medium" panose="00000600000000000000" pitchFamily="2" charset="0"/>
              </a:rPr>
              <a:t>).</a:t>
            </a:r>
          </a:p>
        </p:txBody>
      </p:sp>
      <p:sp>
        <p:nvSpPr>
          <p:cNvPr id="9" name="TextBox 21">
            <a:extLst>
              <a:ext uri="{FF2B5EF4-FFF2-40B4-BE49-F238E27FC236}">
                <a16:creationId xmlns:a16="http://schemas.microsoft.com/office/drawing/2014/main" id="{B600D738-0AFB-DEFD-E4BA-3B981A31B9EE}"/>
              </a:ext>
            </a:extLst>
          </p:cNvPr>
          <p:cNvSpPr txBox="1"/>
          <p:nvPr/>
        </p:nvSpPr>
        <p:spPr>
          <a:xfrm>
            <a:off x="518747" y="1809635"/>
            <a:ext cx="6734907" cy="1390765"/>
          </a:xfrm>
          <a:prstGeom prst="rect">
            <a:avLst/>
          </a:prstGeom>
        </p:spPr>
        <p:txBody>
          <a:bodyPr wrap="square" lIns="0" tIns="0" rIns="0" bIns="0" rtlCol="0" anchor="t">
            <a:spAutoFit/>
          </a:bodyPr>
          <a:lstStyle/>
          <a:p>
            <a:pPr>
              <a:lnSpc>
                <a:spcPts val="2217"/>
              </a:lnSpc>
            </a:pPr>
            <a:r>
              <a:rPr lang="fr-FR" sz="1600" dirty="0">
                <a:solidFill>
                  <a:srgbClr val="000000"/>
                </a:solidFill>
                <a:latin typeface="Montserrat Medium" panose="00000600000000000000" pitchFamily="2" charset="0"/>
              </a:rPr>
              <a:t>Bref résumé de votre étude en 3 phrases maximum.</a:t>
            </a:r>
          </a:p>
          <a:p>
            <a:pPr>
              <a:lnSpc>
                <a:spcPts val="2217"/>
              </a:lnSpc>
            </a:pPr>
            <a:r>
              <a:rPr lang="en-US" sz="1600" dirty="0">
                <a:solidFill>
                  <a:srgbClr val="000000"/>
                </a:solidFill>
                <a:latin typeface="Montserrat Medium" panose="00000600000000000000" pitchFamily="2" charset="0"/>
              </a:rPr>
              <a:t>Lorem ipsum dolor sit </a:t>
            </a:r>
            <a:r>
              <a:rPr lang="en-US" sz="1600" dirty="0" err="1">
                <a:solidFill>
                  <a:srgbClr val="000000"/>
                </a:solidFill>
                <a:latin typeface="Montserrat Medium" panose="00000600000000000000" pitchFamily="2" charset="0"/>
              </a:rPr>
              <a:t>amet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consectetur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adipiscing</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elit</a:t>
            </a:r>
            <a:r>
              <a:rPr lang="en-US" sz="1600" dirty="0">
                <a:solidFill>
                  <a:srgbClr val="000000"/>
                </a:solidFill>
                <a:latin typeface="Montserrat Medium" panose="00000600000000000000" pitchFamily="2" charset="0"/>
              </a:rPr>
              <a:t>, sed do </a:t>
            </a:r>
            <a:r>
              <a:rPr lang="en-US" sz="1600" dirty="0" err="1">
                <a:solidFill>
                  <a:srgbClr val="000000"/>
                </a:solidFill>
                <a:latin typeface="Montserrat Medium" panose="00000600000000000000" pitchFamily="2" charset="0"/>
              </a:rPr>
              <a:t>eiusmod</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tempor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incididunt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labore et dolore magna </a:t>
            </a:r>
            <a:r>
              <a:rPr lang="en-US" sz="1600" dirty="0" err="1">
                <a:solidFill>
                  <a:srgbClr val="000000"/>
                </a:solidFill>
                <a:latin typeface="Montserrat Medium" panose="00000600000000000000" pitchFamily="2" charset="0"/>
              </a:rPr>
              <a:t>aliqua</a:t>
            </a:r>
            <a:r>
              <a:rPr lang="en-US" sz="1600" dirty="0">
                <a:solidFill>
                  <a:srgbClr val="000000"/>
                </a:solidFill>
                <a:latin typeface="Montserrat Medium" panose="00000600000000000000" pitchFamily="2" charset="0"/>
              </a:rPr>
              <a:t>. Ut </a:t>
            </a:r>
            <a:r>
              <a:rPr lang="en-US" sz="1600" dirty="0" err="1">
                <a:solidFill>
                  <a:srgbClr val="000000"/>
                </a:solidFill>
                <a:latin typeface="Montserrat Medium" panose="00000600000000000000" pitchFamily="2" charset="0"/>
              </a:rPr>
              <a:t>enim</a:t>
            </a:r>
            <a:r>
              <a:rPr lang="en-US" sz="1600" dirty="0">
                <a:solidFill>
                  <a:srgbClr val="000000"/>
                </a:solidFill>
                <a:latin typeface="Montserrat Medium" panose="00000600000000000000" pitchFamily="2" charset="0"/>
              </a:rPr>
              <a:t> ad minim </a:t>
            </a:r>
            <a:r>
              <a:rPr lang="en-US" sz="1600" dirty="0" err="1">
                <a:solidFill>
                  <a:srgbClr val="000000"/>
                </a:solidFill>
                <a:latin typeface="Montserrat Medium" panose="00000600000000000000" pitchFamily="2" charset="0"/>
              </a:rPr>
              <a:t>veniam</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quis</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nostrud</a:t>
            </a:r>
            <a:r>
              <a:rPr lang="en-US" sz="1600" dirty="0">
                <a:solidFill>
                  <a:srgbClr val="000000"/>
                </a:solidFill>
                <a:latin typeface="Montserrat Medium" panose="00000600000000000000" pitchFamily="2" charset="0"/>
              </a:rPr>
              <a:t> exercitation </a:t>
            </a:r>
            <a:r>
              <a:rPr lang="en-US" sz="1600" dirty="0" err="1">
                <a:solidFill>
                  <a:srgbClr val="000000"/>
                </a:solidFill>
                <a:latin typeface="Montserrat Medium" panose="00000600000000000000" pitchFamily="2" charset="0"/>
              </a:rPr>
              <a:t>ullamco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laboris</a:t>
            </a:r>
            <a:r>
              <a:rPr lang="en-US" sz="1600" dirty="0">
                <a:solidFill>
                  <a:srgbClr val="000000"/>
                </a:solidFill>
                <a:latin typeface="Montserrat Medium" panose="00000600000000000000" pitchFamily="2" charset="0"/>
              </a:rPr>
              <a:t> nisi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aliquip</a:t>
            </a:r>
            <a:r>
              <a:rPr lang="en-US" sz="1600" dirty="0">
                <a:solidFill>
                  <a:srgbClr val="000000"/>
                </a:solidFill>
                <a:latin typeface="Montserrat Medium" panose="00000600000000000000" pitchFamily="2" charset="0"/>
              </a:rPr>
              <a:t> ex </a:t>
            </a:r>
            <a:r>
              <a:rPr lang="en-US" sz="1600" dirty="0" err="1">
                <a:solidFill>
                  <a:srgbClr val="000000"/>
                </a:solidFill>
                <a:latin typeface="Montserrat Medium" panose="00000600000000000000" pitchFamily="2" charset="0"/>
              </a:rPr>
              <a:t>ea</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commodo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consequat</a:t>
            </a:r>
            <a:r>
              <a:rPr lang="en-US" sz="1600" dirty="0">
                <a:solidFill>
                  <a:srgbClr val="000000"/>
                </a:solidFill>
                <a:latin typeface="Montserrat Medium" panose="00000600000000000000" pitchFamily="2" charset="0"/>
              </a:rPr>
              <a:t>. </a:t>
            </a:r>
          </a:p>
        </p:txBody>
      </p:sp>
      <p:sp>
        <p:nvSpPr>
          <p:cNvPr id="10" name="TextBox 19">
            <a:extLst>
              <a:ext uri="{FF2B5EF4-FFF2-40B4-BE49-F238E27FC236}">
                <a16:creationId xmlns:a16="http://schemas.microsoft.com/office/drawing/2014/main" id="{C355045A-7D12-5FB3-98A2-BAF35FEED5B5}"/>
              </a:ext>
            </a:extLst>
          </p:cNvPr>
          <p:cNvSpPr txBox="1"/>
          <p:nvPr/>
        </p:nvSpPr>
        <p:spPr>
          <a:xfrm>
            <a:off x="518747" y="7155130"/>
            <a:ext cx="6734904" cy="282129"/>
          </a:xfrm>
          <a:prstGeom prst="rect">
            <a:avLst/>
          </a:prstGeom>
        </p:spPr>
        <p:txBody>
          <a:bodyPr wrap="square" lIns="0" tIns="0" rIns="0" bIns="0" rtlCol="0" anchor="t">
            <a:spAutoFit/>
          </a:bodyPr>
          <a:lstStyle/>
          <a:p>
            <a:pPr>
              <a:lnSpc>
                <a:spcPts val="2199"/>
              </a:lnSpc>
            </a:pPr>
            <a:r>
              <a:rPr lang="fr-FR" sz="2000" b="1" dirty="0">
                <a:solidFill>
                  <a:srgbClr val="000000"/>
                </a:solidFill>
                <a:latin typeface="Montserrat Medium" panose="00000600000000000000" pitchFamily="2" charset="0"/>
              </a:rPr>
              <a:t>Coordonnées :</a:t>
            </a:r>
          </a:p>
        </p:txBody>
      </p:sp>
      <p:sp>
        <p:nvSpPr>
          <p:cNvPr id="11" name="TextBox 19">
            <a:extLst>
              <a:ext uri="{FF2B5EF4-FFF2-40B4-BE49-F238E27FC236}">
                <a16:creationId xmlns:a16="http://schemas.microsoft.com/office/drawing/2014/main" id="{FE4868DF-EC79-ADB8-A788-2BD70394C66B}"/>
              </a:ext>
            </a:extLst>
          </p:cNvPr>
          <p:cNvSpPr txBox="1"/>
          <p:nvPr/>
        </p:nvSpPr>
        <p:spPr>
          <a:xfrm>
            <a:off x="1682315" y="8404671"/>
            <a:ext cx="4407771" cy="262251"/>
          </a:xfrm>
          <a:prstGeom prst="rect">
            <a:avLst/>
          </a:prstGeom>
        </p:spPr>
        <p:txBody>
          <a:bodyPr wrap="square" lIns="0" tIns="0" rIns="0" bIns="0" rtlCol="0" anchor="t">
            <a:spAutoFit/>
          </a:bodyPr>
          <a:lstStyle/>
          <a:p>
            <a:pPr algn="ctr">
              <a:lnSpc>
                <a:spcPts val="2199"/>
              </a:lnSpc>
            </a:pPr>
            <a:r>
              <a:rPr lang="en-US" sz="1400" b="1" dirty="0" err="1">
                <a:solidFill>
                  <a:srgbClr val="000000"/>
                </a:solidFill>
                <a:latin typeface="Montserrat Medium" panose="00000600000000000000" pitchFamily="2" charset="0"/>
              </a:rPr>
              <a:t>Chercheur</a:t>
            </a:r>
            <a:r>
              <a:rPr lang="en-US" sz="1400" b="1" dirty="0">
                <a:solidFill>
                  <a:srgbClr val="000000"/>
                </a:solidFill>
                <a:latin typeface="Montserrat Medium" panose="00000600000000000000" pitchFamily="2" charset="0"/>
              </a:rPr>
              <a:t> principal :</a:t>
            </a:r>
            <a:r>
              <a:rPr lang="en-US" sz="1400" dirty="0">
                <a:solidFill>
                  <a:srgbClr val="000000"/>
                </a:solidFill>
                <a:latin typeface="Montserrat Medium" panose="00000600000000000000" pitchFamily="2" charset="0"/>
              </a:rPr>
              <a:t> nom</a:t>
            </a:r>
          </a:p>
        </p:txBody>
      </p:sp>
      <p:sp>
        <p:nvSpPr>
          <p:cNvPr id="12" name="TextBox 19">
            <a:extLst>
              <a:ext uri="{FF2B5EF4-FFF2-40B4-BE49-F238E27FC236}">
                <a16:creationId xmlns:a16="http://schemas.microsoft.com/office/drawing/2014/main" id="{7B8AA0AA-4C6C-48A0-DE89-6B10A892D989}"/>
              </a:ext>
            </a:extLst>
          </p:cNvPr>
          <p:cNvSpPr txBox="1"/>
          <p:nvPr/>
        </p:nvSpPr>
        <p:spPr>
          <a:xfrm>
            <a:off x="518746" y="7475748"/>
            <a:ext cx="6734907" cy="564257"/>
          </a:xfrm>
          <a:prstGeom prst="rect">
            <a:avLst/>
          </a:prstGeom>
        </p:spPr>
        <p:txBody>
          <a:bodyPr wrap="square" lIns="0" tIns="0" rIns="0" bIns="0" rtlCol="0" anchor="t">
            <a:spAutoFit/>
          </a:bodyPr>
          <a:lstStyle/>
          <a:p>
            <a:pPr>
              <a:lnSpc>
                <a:spcPts val="2199"/>
              </a:lnSpc>
            </a:pPr>
            <a:r>
              <a:rPr lang="fr-FR" dirty="0">
                <a:solidFill>
                  <a:srgbClr val="000000"/>
                </a:solidFill>
                <a:latin typeface="Montserrat Medium" panose="00000600000000000000" pitchFamily="2" charset="0"/>
              </a:rPr>
              <a:t>Nom</a:t>
            </a:r>
          </a:p>
          <a:p>
            <a:pPr>
              <a:lnSpc>
                <a:spcPts val="2199"/>
              </a:lnSpc>
            </a:pPr>
            <a:r>
              <a:rPr lang="fr-FR" dirty="0">
                <a:solidFill>
                  <a:srgbClr val="000000"/>
                </a:solidFill>
                <a:latin typeface="Montserrat Medium" panose="00000600000000000000" pitchFamily="2" charset="0"/>
              </a:rPr>
              <a:t>Numéro de téléphone, courriel</a:t>
            </a:r>
          </a:p>
        </p:txBody>
      </p:sp>
    </p:spTree>
    <p:extLst>
      <p:ext uri="{BB962C8B-B14F-4D97-AF65-F5344CB8AC3E}">
        <p14:creationId xmlns:p14="http://schemas.microsoft.com/office/powerpoint/2010/main" val="343395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71CEE2-C9F8-93C9-4216-833457F10A59}"/>
              </a:ext>
            </a:extLst>
          </p:cNvPr>
          <p:cNvSpPr txBox="1"/>
          <p:nvPr/>
        </p:nvSpPr>
        <p:spPr>
          <a:xfrm>
            <a:off x="4023948" y="212776"/>
            <a:ext cx="3367452" cy="830997"/>
          </a:xfrm>
          <a:prstGeom prst="rect">
            <a:avLst/>
          </a:prstGeom>
          <a:noFill/>
        </p:spPr>
        <p:txBody>
          <a:bodyPr wrap="square">
            <a:spAutoFit/>
          </a:bodyPr>
          <a:lstStyle/>
          <a:p>
            <a:pPr algn="r"/>
            <a:r>
              <a:rPr lang="en-US" sz="2400" b="1" dirty="0">
                <a:solidFill>
                  <a:srgbClr val="2B3F82"/>
                </a:solidFill>
                <a:latin typeface="Montserrat Black" panose="00000A00000000000000" pitchFamily="2" charset="0"/>
              </a:rPr>
              <a:t>PARTICIPATE IN</a:t>
            </a:r>
          </a:p>
          <a:p>
            <a:pPr algn="r"/>
            <a:r>
              <a:rPr lang="en-US" sz="2400" b="1" dirty="0">
                <a:solidFill>
                  <a:srgbClr val="2B3F82"/>
                </a:solidFill>
                <a:latin typeface="Montserrat Black" panose="00000A00000000000000" pitchFamily="2" charset="0"/>
              </a:rPr>
              <a:t>RESEARCH</a:t>
            </a:r>
          </a:p>
        </p:txBody>
      </p:sp>
      <p:sp>
        <p:nvSpPr>
          <p:cNvPr id="4" name="TextBox 14">
            <a:extLst>
              <a:ext uri="{FF2B5EF4-FFF2-40B4-BE49-F238E27FC236}">
                <a16:creationId xmlns:a16="http://schemas.microsoft.com/office/drawing/2014/main" id="{20BB98D5-BE9E-4504-3409-A29CCD20CA55}"/>
              </a:ext>
            </a:extLst>
          </p:cNvPr>
          <p:cNvSpPr txBox="1"/>
          <p:nvPr/>
        </p:nvSpPr>
        <p:spPr>
          <a:xfrm>
            <a:off x="518746" y="1307110"/>
            <a:ext cx="3729625" cy="332655"/>
          </a:xfrm>
          <a:prstGeom prst="rect">
            <a:avLst/>
          </a:prstGeom>
        </p:spPr>
        <p:txBody>
          <a:bodyPr wrap="square" lIns="0" tIns="0" rIns="0" bIns="0" rtlCol="0" anchor="t">
            <a:spAutoFit/>
          </a:bodyPr>
          <a:lstStyle/>
          <a:p>
            <a:pPr>
              <a:lnSpc>
                <a:spcPts val="2833"/>
              </a:lnSpc>
            </a:pPr>
            <a:r>
              <a:rPr lang="en-US" sz="2000" b="1" dirty="0">
                <a:solidFill>
                  <a:srgbClr val="000000"/>
                </a:solidFill>
                <a:latin typeface="Montserrat Medium" panose="00000600000000000000" pitchFamily="2" charset="0"/>
              </a:rPr>
              <a:t>Study Title</a:t>
            </a:r>
          </a:p>
        </p:txBody>
      </p:sp>
      <p:sp>
        <p:nvSpPr>
          <p:cNvPr id="5" name="TextBox 15">
            <a:extLst>
              <a:ext uri="{FF2B5EF4-FFF2-40B4-BE49-F238E27FC236}">
                <a16:creationId xmlns:a16="http://schemas.microsoft.com/office/drawing/2014/main" id="{4C0D9C65-44D4-14CE-3251-FB3B475825F9}"/>
              </a:ext>
            </a:extLst>
          </p:cNvPr>
          <p:cNvSpPr txBox="1"/>
          <p:nvPr/>
        </p:nvSpPr>
        <p:spPr>
          <a:xfrm>
            <a:off x="518746" y="3581400"/>
            <a:ext cx="6734907" cy="313419"/>
          </a:xfrm>
          <a:prstGeom prst="rect">
            <a:avLst/>
          </a:prstGeom>
        </p:spPr>
        <p:txBody>
          <a:bodyPr wrap="square" lIns="0" tIns="0" rIns="0" bIns="0" rtlCol="0" anchor="t">
            <a:spAutoFit/>
          </a:bodyPr>
          <a:lstStyle/>
          <a:p>
            <a:pPr>
              <a:lnSpc>
                <a:spcPts val="2584"/>
              </a:lnSpc>
            </a:pPr>
            <a:r>
              <a:rPr lang="en-US" sz="2000" b="1" dirty="0">
                <a:solidFill>
                  <a:srgbClr val="000000"/>
                </a:solidFill>
                <a:latin typeface="Montserrat Medium" panose="00000600000000000000" pitchFamily="2" charset="0"/>
              </a:rPr>
              <a:t>Who can participate:</a:t>
            </a:r>
          </a:p>
        </p:txBody>
      </p:sp>
      <p:sp>
        <p:nvSpPr>
          <p:cNvPr id="6" name="TextBox 16">
            <a:extLst>
              <a:ext uri="{FF2B5EF4-FFF2-40B4-BE49-F238E27FC236}">
                <a16:creationId xmlns:a16="http://schemas.microsoft.com/office/drawing/2014/main" id="{5040A20F-F828-B6DD-513C-119F08407FB8}"/>
              </a:ext>
            </a:extLst>
          </p:cNvPr>
          <p:cNvSpPr txBox="1"/>
          <p:nvPr/>
        </p:nvSpPr>
        <p:spPr>
          <a:xfrm>
            <a:off x="518746" y="5487523"/>
            <a:ext cx="6734905" cy="313419"/>
          </a:xfrm>
          <a:prstGeom prst="rect">
            <a:avLst/>
          </a:prstGeom>
        </p:spPr>
        <p:txBody>
          <a:bodyPr wrap="square" lIns="0" tIns="0" rIns="0" bIns="0" rtlCol="0" anchor="t">
            <a:spAutoFit/>
          </a:bodyPr>
          <a:lstStyle/>
          <a:p>
            <a:pPr>
              <a:lnSpc>
                <a:spcPts val="2584"/>
              </a:lnSpc>
            </a:pPr>
            <a:r>
              <a:rPr lang="en-US" sz="2000" b="1" dirty="0">
                <a:solidFill>
                  <a:srgbClr val="000000"/>
                </a:solidFill>
                <a:latin typeface="Montserrat Medium" panose="00000600000000000000" pitchFamily="2" charset="0"/>
              </a:rPr>
              <a:t>Participation involves:</a:t>
            </a:r>
          </a:p>
        </p:txBody>
      </p:sp>
      <p:sp>
        <p:nvSpPr>
          <p:cNvPr id="7" name="TextBox 17">
            <a:extLst>
              <a:ext uri="{FF2B5EF4-FFF2-40B4-BE49-F238E27FC236}">
                <a16:creationId xmlns:a16="http://schemas.microsoft.com/office/drawing/2014/main" id="{5D6CB0D2-A77A-B01A-1B66-FEA3F3F1FD13}"/>
              </a:ext>
            </a:extLst>
          </p:cNvPr>
          <p:cNvSpPr txBox="1"/>
          <p:nvPr/>
        </p:nvSpPr>
        <p:spPr>
          <a:xfrm>
            <a:off x="518747" y="3973905"/>
            <a:ext cx="6734904" cy="846386"/>
          </a:xfrm>
          <a:prstGeom prst="rect">
            <a:avLst/>
          </a:prstGeom>
        </p:spPr>
        <p:txBody>
          <a:bodyPr wrap="square" lIns="0" tIns="0" rIns="0" bIns="0" rtlCol="0" anchor="t">
            <a:spAutoFit/>
          </a:bodyPr>
          <a:lstStyle/>
          <a:p>
            <a:pPr>
              <a:lnSpc>
                <a:spcPts val="2217"/>
              </a:lnSpc>
            </a:pPr>
            <a:r>
              <a:rPr lang="en-US" dirty="0">
                <a:solidFill>
                  <a:srgbClr val="000000"/>
                </a:solidFill>
                <a:latin typeface="Montserrat Medium" panose="00000600000000000000" pitchFamily="2" charset="0"/>
              </a:rPr>
              <a:t>Item 1</a:t>
            </a:r>
          </a:p>
          <a:p>
            <a:pPr>
              <a:lnSpc>
                <a:spcPts val="2217"/>
              </a:lnSpc>
            </a:pPr>
            <a:r>
              <a:rPr lang="en-US" dirty="0">
                <a:solidFill>
                  <a:srgbClr val="000000"/>
                </a:solidFill>
                <a:latin typeface="Montserrat Medium" panose="00000600000000000000" pitchFamily="2" charset="0"/>
              </a:rPr>
              <a:t>Item 2</a:t>
            </a:r>
          </a:p>
          <a:p>
            <a:pPr>
              <a:lnSpc>
                <a:spcPts val="2217"/>
              </a:lnSpc>
            </a:pPr>
            <a:r>
              <a:rPr lang="en-US" dirty="0">
                <a:solidFill>
                  <a:srgbClr val="000000"/>
                </a:solidFill>
                <a:latin typeface="Montserrat Medium" panose="00000600000000000000" pitchFamily="2" charset="0"/>
              </a:rPr>
              <a:t>Item 3</a:t>
            </a:r>
          </a:p>
        </p:txBody>
      </p:sp>
      <p:sp>
        <p:nvSpPr>
          <p:cNvPr id="8" name="TextBox 18">
            <a:extLst>
              <a:ext uri="{FF2B5EF4-FFF2-40B4-BE49-F238E27FC236}">
                <a16:creationId xmlns:a16="http://schemas.microsoft.com/office/drawing/2014/main" id="{B7D0C504-5773-7281-EDDD-3215B9989EC0}"/>
              </a:ext>
            </a:extLst>
          </p:cNvPr>
          <p:cNvSpPr txBox="1"/>
          <p:nvPr/>
        </p:nvSpPr>
        <p:spPr>
          <a:xfrm>
            <a:off x="518746" y="5875816"/>
            <a:ext cx="6734905" cy="846386"/>
          </a:xfrm>
          <a:prstGeom prst="rect">
            <a:avLst/>
          </a:prstGeom>
        </p:spPr>
        <p:txBody>
          <a:bodyPr wrap="square" lIns="0" tIns="0" rIns="0" bIns="0" rtlCol="0" anchor="t">
            <a:spAutoFit/>
          </a:bodyPr>
          <a:lstStyle/>
          <a:p>
            <a:pPr>
              <a:lnSpc>
                <a:spcPts val="2217"/>
              </a:lnSpc>
            </a:pPr>
            <a:r>
              <a:rPr lang="en-US" dirty="0">
                <a:solidFill>
                  <a:srgbClr val="000000"/>
                </a:solidFill>
                <a:latin typeface="Montserrat Medium" panose="00000600000000000000" pitchFamily="2" charset="0"/>
              </a:rPr>
              <a:t>Item 1</a:t>
            </a:r>
          </a:p>
          <a:p>
            <a:pPr>
              <a:lnSpc>
                <a:spcPts val="2217"/>
              </a:lnSpc>
            </a:pPr>
            <a:r>
              <a:rPr lang="en-US" dirty="0">
                <a:solidFill>
                  <a:srgbClr val="000000"/>
                </a:solidFill>
                <a:latin typeface="Montserrat Medium" panose="00000600000000000000" pitchFamily="2" charset="0"/>
              </a:rPr>
              <a:t>Item 2</a:t>
            </a:r>
          </a:p>
          <a:p>
            <a:pPr>
              <a:lnSpc>
                <a:spcPts val="2217"/>
              </a:lnSpc>
            </a:pPr>
            <a:r>
              <a:rPr lang="en-US" dirty="0">
                <a:solidFill>
                  <a:srgbClr val="000000"/>
                </a:solidFill>
                <a:latin typeface="Montserrat Medium" panose="00000600000000000000" pitchFamily="2" charset="0"/>
              </a:rPr>
              <a:t>Item 3</a:t>
            </a:r>
          </a:p>
        </p:txBody>
      </p:sp>
      <p:sp>
        <p:nvSpPr>
          <p:cNvPr id="9" name="TextBox 19">
            <a:extLst>
              <a:ext uri="{FF2B5EF4-FFF2-40B4-BE49-F238E27FC236}">
                <a16:creationId xmlns:a16="http://schemas.microsoft.com/office/drawing/2014/main" id="{A26C91B1-7391-83F5-F07A-73DDD9B5D33B}"/>
              </a:ext>
            </a:extLst>
          </p:cNvPr>
          <p:cNvSpPr txBox="1"/>
          <p:nvPr/>
        </p:nvSpPr>
        <p:spPr>
          <a:xfrm>
            <a:off x="1682315" y="9067800"/>
            <a:ext cx="4407771" cy="255968"/>
          </a:xfrm>
          <a:prstGeom prst="rect">
            <a:avLst/>
          </a:prstGeom>
        </p:spPr>
        <p:txBody>
          <a:bodyPr wrap="square" lIns="0" tIns="0" rIns="0" bIns="0" rtlCol="0" anchor="t">
            <a:spAutoFit/>
          </a:bodyPr>
          <a:lstStyle/>
          <a:p>
            <a:pPr algn="ctr">
              <a:lnSpc>
                <a:spcPts val="2199"/>
              </a:lnSpc>
            </a:pPr>
            <a:r>
              <a:rPr lang="en-US" sz="1400" dirty="0">
                <a:solidFill>
                  <a:srgbClr val="000000"/>
                </a:solidFill>
                <a:latin typeface="Montserrat Medium" panose="00000600000000000000" pitchFamily="2" charset="0"/>
              </a:rPr>
              <a:t>Principal investigator: name</a:t>
            </a:r>
          </a:p>
        </p:txBody>
      </p:sp>
      <p:sp>
        <p:nvSpPr>
          <p:cNvPr id="10" name="TextBox 20">
            <a:extLst>
              <a:ext uri="{FF2B5EF4-FFF2-40B4-BE49-F238E27FC236}">
                <a16:creationId xmlns:a16="http://schemas.microsoft.com/office/drawing/2014/main" id="{E89BE691-E957-A86B-E4F7-D04D4DC0259E}"/>
              </a:ext>
            </a:extLst>
          </p:cNvPr>
          <p:cNvSpPr txBox="1"/>
          <p:nvPr/>
        </p:nvSpPr>
        <p:spPr>
          <a:xfrm>
            <a:off x="518747" y="9354547"/>
            <a:ext cx="6734907" cy="359073"/>
          </a:xfrm>
          <a:prstGeom prst="rect">
            <a:avLst/>
          </a:prstGeom>
        </p:spPr>
        <p:txBody>
          <a:bodyPr wrap="square" lIns="0" tIns="0" rIns="0" bIns="0" rtlCol="0" anchor="t">
            <a:spAutoFit/>
          </a:bodyPr>
          <a:lstStyle/>
          <a:p>
            <a:pPr algn="ctr">
              <a:lnSpc>
                <a:spcPts val="1428"/>
              </a:lnSpc>
            </a:pPr>
            <a:r>
              <a:rPr lang="en-US" sz="1200" dirty="0">
                <a:solidFill>
                  <a:srgbClr val="000000"/>
                </a:solidFill>
                <a:latin typeface="Montserrat Medium" panose="00000600000000000000" pitchFamily="2" charset="0"/>
              </a:rPr>
              <a:t>This study has been reviewed and approved by the Bruyère Health Research Ethics Board as study # M16-XX-XXX. Version Date XXXX-XX-XX.</a:t>
            </a:r>
          </a:p>
        </p:txBody>
      </p:sp>
      <p:sp>
        <p:nvSpPr>
          <p:cNvPr id="11" name="TextBox 21">
            <a:extLst>
              <a:ext uri="{FF2B5EF4-FFF2-40B4-BE49-F238E27FC236}">
                <a16:creationId xmlns:a16="http://schemas.microsoft.com/office/drawing/2014/main" id="{CC5A056F-3FD7-34DB-E9D8-1FB66DF77C5E}"/>
              </a:ext>
            </a:extLst>
          </p:cNvPr>
          <p:cNvSpPr txBox="1"/>
          <p:nvPr/>
        </p:nvSpPr>
        <p:spPr>
          <a:xfrm>
            <a:off x="518747" y="1809635"/>
            <a:ext cx="6734907" cy="1390765"/>
          </a:xfrm>
          <a:prstGeom prst="rect">
            <a:avLst/>
          </a:prstGeom>
        </p:spPr>
        <p:txBody>
          <a:bodyPr wrap="square" lIns="0" tIns="0" rIns="0" bIns="0" rtlCol="0" anchor="t">
            <a:spAutoFit/>
          </a:bodyPr>
          <a:lstStyle/>
          <a:p>
            <a:pPr>
              <a:lnSpc>
                <a:spcPts val="2217"/>
              </a:lnSpc>
            </a:pPr>
            <a:r>
              <a:rPr lang="en-US" sz="1600" dirty="0">
                <a:solidFill>
                  <a:srgbClr val="000000"/>
                </a:solidFill>
                <a:latin typeface="Montserrat Medium" panose="00000600000000000000" pitchFamily="2" charset="0"/>
              </a:rPr>
              <a:t>Brief summary of your study in 3 sentences or less.</a:t>
            </a:r>
          </a:p>
          <a:p>
            <a:pPr>
              <a:lnSpc>
                <a:spcPts val="2217"/>
              </a:lnSpc>
            </a:pPr>
            <a:r>
              <a:rPr lang="en-US" sz="1600" dirty="0">
                <a:solidFill>
                  <a:srgbClr val="000000"/>
                </a:solidFill>
                <a:latin typeface="Montserrat Medium" panose="00000600000000000000" pitchFamily="2" charset="0"/>
              </a:rPr>
              <a:t>Lorem ipsum dolor sit </a:t>
            </a:r>
            <a:r>
              <a:rPr lang="en-US" sz="1600" dirty="0" err="1">
                <a:solidFill>
                  <a:srgbClr val="000000"/>
                </a:solidFill>
                <a:latin typeface="Montserrat Medium" panose="00000600000000000000" pitchFamily="2" charset="0"/>
              </a:rPr>
              <a:t>amet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consectetur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adipiscing</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elit</a:t>
            </a:r>
            <a:r>
              <a:rPr lang="en-US" sz="1600" dirty="0">
                <a:solidFill>
                  <a:srgbClr val="000000"/>
                </a:solidFill>
                <a:latin typeface="Montserrat Medium" panose="00000600000000000000" pitchFamily="2" charset="0"/>
              </a:rPr>
              <a:t>, sed do </a:t>
            </a:r>
            <a:r>
              <a:rPr lang="en-US" sz="1600" dirty="0" err="1">
                <a:solidFill>
                  <a:srgbClr val="000000"/>
                </a:solidFill>
                <a:latin typeface="Montserrat Medium" panose="00000600000000000000" pitchFamily="2" charset="0"/>
              </a:rPr>
              <a:t>eiusmod</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tempor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incididunt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labore et dolore magna </a:t>
            </a:r>
            <a:r>
              <a:rPr lang="en-US" sz="1600" dirty="0" err="1">
                <a:solidFill>
                  <a:srgbClr val="000000"/>
                </a:solidFill>
                <a:latin typeface="Montserrat Medium" panose="00000600000000000000" pitchFamily="2" charset="0"/>
              </a:rPr>
              <a:t>aliqua</a:t>
            </a:r>
            <a:r>
              <a:rPr lang="en-US" sz="1600" dirty="0">
                <a:solidFill>
                  <a:srgbClr val="000000"/>
                </a:solidFill>
                <a:latin typeface="Montserrat Medium" panose="00000600000000000000" pitchFamily="2" charset="0"/>
              </a:rPr>
              <a:t>. Ut </a:t>
            </a:r>
            <a:r>
              <a:rPr lang="en-US" sz="1600" dirty="0" err="1">
                <a:solidFill>
                  <a:srgbClr val="000000"/>
                </a:solidFill>
                <a:latin typeface="Montserrat Medium" panose="00000600000000000000" pitchFamily="2" charset="0"/>
              </a:rPr>
              <a:t>enim</a:t>
            </a:r>
            <a:r>
              <a:rPr lang="en-US" sz="1600" dirty="0">
                <a:solidFill>
                  <a:srgbClr val="000000"/>
                </a:solidFill>
                <a:latin typeface="Montserrat Medium" panose="00000600000000000000" pitchFamily="2" charset="0"/>
              </a:rPr>
              <a:t> ad minim </a:t>
            </a:r>
            <a:r>
              <a:rPr lang="en-US" sz="1600" dirty="0" err="1">
                <a:solidFill>
                  <a:srgbClr val="000000"/>
                </a:solidFill>
                <a:latin typeface="Montserrat Medium" panose="00000600000000000000" pitchFamily="2" charset="0"/>
              </a:rPr>
              <a:t>veniam</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quis</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nostrud</a:t>
            </a:r>
            <a:r>
              <a:rPr lang="en-US" sz="1600" dirty="0">
                <a:solidFill>
                  <a:srgbClr val="000000"/>
                </a:solidFill>
                <a:latin typeface="Montserrat Medium" panose="00000600000000000000" pitchFamily="2" charset="0"/>
              </a:rPr>
              <a:t> exercitation </a:t>
            </a:r>
            <a:r>
              <a:rPr lang="en-US" sz="1600" dirty="0" err="1">
                <a:solidFill>
                  <a:srgbClr val="000000"/>
                </a:solidFill>
                <a:latin typeface="Montserrat Medium" panose="00000600000000000000" pitchFamily="2" charset="0"/>
              </a:rPr>
              <a:t>ullamco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laboris</a:t>
            </a:r>
            <a:r>
              <a:rPr lang="en-US" sz="1600" dirty="0">
                <a:solidFill>
                  <a:srgbClr val="000000"/>
                </a:solidFill>
                <a:latin typeface="Montserrat Medium" panose="00000600000000000000" pitchFamily="2" charset="0"/>
              </a:rPr>
              <a:t> nisi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aliquip</a:t>
            </a:r>
            <a:r>
              <a:rPr lang="en-US" sz="1600" dirty="0">
                <a:solidFill>
                  <a:srgbClr val="000000"/>
                </a:solidFill>
                <a:latin typeface="Montserrat Medium" panose="00000600000000000000" pitchFamily="2" charset="0"/>
              </a:rPr>
              <a:t> ex </a:t>
            </a:r>
            <a:r>
              <a:rPr lang="en-US" sz="1600" dirty="0" err="1">
                <a:solidFill>
                  <a:srgbClr val="000000"/>
                </a:solidFill>
                <a:latin typeface="Montserrat Medium" panose="00000600000000000000" pitchFamily="2" charset="0"/>
              </a:rPr>
              <a:t>ea</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commodo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consequat</a:t>
            </a:r>
            <a:r>
              <a:rPr lang="en-US" sz="1600" dirty="0">
                <a:solidFill>
                  <a:srgbClr val="000000"/>
                </a:solidFill>
                <a:latin typeface="Montserrat Medium" panose="00000600000000000000" pitchFamily="2" charset="0"/>
              </a:rPr>
              <a:t>. </a:t>
            </a:r>
          </a:p>
        </p:txBody>
      </p:sp>
      <p:sp>
        <p:nvSpPr>
          <p:cNvPr id="13" name="TextBox 19">
            <a:extLst>
              <a:ext uri="{FF2B5EF4-FFF2-40B4-BE49-F238E27FC236}">
                <a16:creationId xmlns:a16="http://schemas.microsoft.com/office/drawing/2014/main" id="{461EDE8B-1665-6C4F-E754-942289B1E160}"/>
              </a:ext>
            </a:extLst>
          </p:cNvPr>
          <p:cNvSpPr txBox="1"/>
          <p:nvPr/>
        </p:nvSpPr>
        <p:spPr>
          <a:xfrm>
            <a:off x="518747" y="7155130"/>
            <a:ext cx="6734904" cy="282129"/>
          </a:xfrm>
          <a:prstGeom prst="rect">
            <a:avLst/>
          </a:prstGeom>
        </p:spPr>
        <p:txBody>
          <a:bodyPr wrap="square" lIns="0" tIns="0" rIns="0" bIns="0" rtlCol="0" anchor="t">
            <a:spAutoFit/>
          </a:bodyPr>
          <a:lstStyle/>
          <a:p>
            <a:pPr>
              <a:lnSpc>
                <a:spcPts val="2199"/>
              </a:lnSpc>
            </a:pPr>
            <a:r>
              <a:rPr lang="en-US" sz="2000" b="1" dirty="0">
                <a:solidFill>
                  <a:srgbClr val="000000"/>
                </a:solidFill>
                <a:latin typeface="Montserrat Medium" panose="00000600000000000000" pitchFamily="2" charset="0"/>
              </a:rPr>
              <a:t>Contact:</a:t>
            </a:r>
          </a:p>
        </p:txBody>
      </p:sp>
      <p:sp>
        <p:nvSpPr>
          <p:cNvPr id="14" name="TextBox 19">
            <a:extLst>
              <a:ext uri="{FF2B5EF4-FFF2-40B4-BE49-F238E27FC236}">
                <a16:creationId xmlns:a16="http://schemas.microsoft.com/office/drawing/2014/main" id="{0011980D-79C4-388F-47E0-38C0C6471746}"/>
              </a:ext>
            </a:extLst>
          </p:cNvPr>
          <p:cNvSpPr txBox="1"/>
          <p:nvPr/>
        </p:nvSpPr>
        <p:spPr>
          <a:xfrm>
            <a:off x="518746" y="7482152"/>
            <a:ext cx="6734904" cy="564257"/>
          </a:xfrm>
          <a:prstGeom prst="rect">
            <a:avLst/>
          </a:prstGeom>
        </p:spPr>
        <p:txBody>
          <a:bodyPr wrap="square" lIns="0" tIns="0" rIns="0" bIns="0" rtlCol="0" anchor="t">
            <a:spAutoFit/>
          </a:bodyPr>
          <a:lstStyle/>
          <a:p>
            <a:pPr>
              <a:lnSpc>
                <a:spcPts val="2199"/>
              </a:lnSpc>
            </a:pPr>
            <a:r>
              <a:rPr lang="en-US" dirty="0">
                <a:solidFill>
                  <a:srgbClr val="000000"/>
                </a:solidFill>
                <a:latin typeface="Montserrat Medium" panose="00000600000000000000" pitchFamily="2" charset="0"/>
              </a:rPr>
              <a:t>Name</a:t>
            </a:r>
          </a:p>
          <a:p>
            <a:pPr>
              <a:lnSpc>
                <a:spcPts val="2199"/>
              </a:lnSpc>
            </a:pPr>
            <a:r>
              <a:rPr lang="en-US" dirty="0">
                <a:solidFill>
                  <a:srgbClr val="000000"/>
                </a:solidFill>
                <a:latin typeface="Montserrat Medium" panose="00000600000000000000" pitchFamily="2" charset="0"/>
              </a:rPr>
              <a:t>Phone / Email</a:t>
            </a:r>
          </a:p>
        </p:txBody>
      </p:sp>
    </p:spTree>
    <p:extLst>
      <p:ext uri="{BB962C8B-B14F-4D97-AF65-F5344CB8AC3E}">
        <p14:creationId xmlns:p14="http://schemas.microsoft.com/office/powerpoint/2010/main" val="468589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71CEE2-C9F8-93C9-4216-833457F10A59}"/>
              </a:ext>
            </a:extLst>
          </p:cNvPr>
          <p:cNvSpPr txBox="1"/>
          <p:nvPr/>
        </p:nvSpPr>
        <p:spPr>
          <a:xfrm>
            <a:off x="4023948" y="212776"/>
            <a:ext cx="3367452" cy="830997"/>
          </a:xfrm>
          <a:prstGeom prst="rect">
            <a:avLst/>
          </a:prstGeom>
          <a:noFill/>
        </p:spPr>
        <p:txBody>
          <a:bodyPr wrap="square">
            <a:spAutoFit/>
          </a:bodyPr>
          <a:lstStyle/>
          <a:p>
            <a:pPr algn="r"/>
            <a:r>
              <a:rPr lang="en-US" sz="2400" b="1" dirty="0">
                <a:solidFill>
                  <a:srgbClr val="2B3F82"/>
                </a:solidFill>
                <a:latin typeface="Montserrat Black" panose="00000A00000000000000" pitchFamily="2" charset="0"/>
              </a:rPr>
              <a:t>PARTICIPEZ À LA</a:t>
            </a:r>
          </a:p>
          <a:p>
            <a:pPr algn="r"/>
            <a:r>
              <a:rPr lang="en-US" sz="2400" b="1" dirty="0">
                <a:solidFill>
                  <a:srgbClr val="2B3F82"/>
                </a:solidFill>
                <a:latin typeface="Montserrat Black" panose="00000A00000000000000" pitchFamily="2" charset="0"/>
              </a:rPr>
              <a:t>RECHERCHE</a:t>
            </a:r>
          </a:p>
        </p:txBody>
      </p:sp>
      <p:sp>
        <p:nvSpPr>
          <p:cNvPr id="4" name="TextBox 14">
            <a:extLst>
              <a:ext uri="{FF2B5EF4-FFF2-40B4-BE49-F238E27FC236}">
                <a16:creationId xmlns:a16="http://schemas.microsoft.com/office/drawing/2014/main" id="{20BB98D5-BE9E-4504-3409-A29CCD20CA55}"/>
              </a:ext>
            </a:extLst>
          </p:cNvPr>
          <p:cNvSpPr txBox="1"/>
          <p:nvPr/>
        </p:nvSpPr>
        <p:spPr>
          <a:xfrm>
            <a:off x="518746" y="1307110"/>
            <a:ext cx="3729625" cy="332655"/>
          </a:xfrm>
          <a:prstGeom prst="rect">
            <a:avLst/>
          </a:prstGeom>
        </p:spPr>
        <p:txBody>
          <a:bodyPr wrap="square" lIns="0" tIns="0" rIns="0" bIns="0" rtlCol="0" anchor="t">
            <a:spAutoFit/>
          </a:bodyPr>
          <a:lstStyle/>
          <a:p>
            <a:pPr>
              <a:lnSpc>
                <a:spcPts val="2833"/>
              </a:lnSpc>
            </a:pPr>
            <a:r>
              <a:rPr lang="en-US" sz="2000" b="1" dirty="0">
                <a:solidFill>
                  <a:srgbClr val="000000"/>
                </a:solidFill>
                <a:latin typeface="Montserrat Medium" panose="00000600000000000000" pitchFamily="2" charset="0"/>
              </a:rPr>
              <a:t>Study Title</a:t>
            </a:r>
          </a:p>
        </p:txBody>
      </p:sp>
      <p:sp>
        <p:nvSpPr>
          <p:cNvPr id="5" name="TextBox 15">
            <a:extLst>
              <a:ext uri="{FF2B5EF4-FFF2-40B4-BE49-F238E27FC236}">
                <a16:creationId xmlns:a16="http://schemas.microsoft.com/office/drawing/2014/main" id="{4C0D9C65-44D4-14CE-3251-FB3B475825F9}"/>
              </a:ext>
            </a:extLst>
          </p:cNvPr>
          <p:cNvSpPr txBox="1"/>
          <p:nvPr/>
        </p:nvSpPr>
        <p:spPr>
          <a:xfrm>
            <a:off x="518746" y="3581400"/>
            <a:ext cx="6734907" cy="313419"/>
          </a:xfrm>
          <a:prstGeom prst="rect">
            <a:avLst/>
          </a:prstGeom>
        </p:spPr>
        <p:txBody>
          <a:bodyPr wrap="square" lIns="0" tIns="0" rIns="0" bIns="0" rtlCol="0" anchor="t">
            <a:spAutoFit/>
          </a:bodyPr>
          <a:lstStyle/>
          <a:p>
            <a:pPr>
              <a:lnSpc>
                <a:spcPts val="2584"/>
              </a:lnSpc>
            </a:pPr>
            <a:r>
              <a:rPr lang="en-US" sz="2000" b="1" dirty="0">
                <a:solidFill>
                  <a:srgbClr val="000000"/>
                </a:solidFill>
                <a:latin typeface="Montserrat Medium" panose="00000600000000000000" pitchFamily="2" charset="0"/>
              </a:rPr>
              <a:t>Qui </a:t>
            </a:r>
            <a:r>
              <a:rPr lang="en-US" sz="2000" b="1" dirty="0" err="1">
                <a:solidFill>
                  <a:srgbClr val="000000"/>
                </a:solidFill>
                <a:latin typeface="Montserrat Medium" panose="00000600000000000000" pitchFamily="2" charset="0"/>
              </a:rPr>
              <a:t>peut</a:t>
            </a:r>
            <a:r>
              <a:rPr lang="en-US" sz="2000" b="1" dirty="0">
                <a:solidFill>
                  <a:srgbClr val="000000"/>
                </a:solidFill>
                <a:latin typeface="Montserrat Medium" panose="00000600000000000000" pitchFamily="2" charset="0"/>
              </a:rPr>
              <a:t> </a:t>
            </a:r>
            <a:r>
              <a:rPr lang="en-US" sz="2000" b="1" dirty="0" err="1">
                <a:solidFill>
                  <a:srgbClr val="000000"/>
                </a:solidFill>
                <a:latin typeface="Montserrat Medium" panose="00000600000000000000" pitchFamily="2" charset="0"/>
              </a:rPr>
              <a:t>participer</a:t>
            </a:r>
            <a:r>
              <a:rPr lang="en-US" sz="2000" b="1" dirty="0">
                <a:solidFill>
                  <a:srgbClr val="000000"/>
                </a:solidFill>
                <a:latin typeface="Montserrat Medium" panose="00000600000000000000" pitchFamily="2" charset="0"/>
              </a:rPr>
              <a:t>?</a:t>
            </a:r>
          </a:p>
        </p:txBody>
      </p:sp>
      <p:sp>
        <p:nvSpPr>
          <p:cNvPr id="6" name="TextBox 16">
            <a:extLst>
              <a:ext uri="{FF2B5EF4-FFF2-40B4-BE49-F238E27FC236}">
                <a16:creationId xmlns:a16="http://schemas.microsoft.com/office/drawing/2014/main" id="{5040A20F-F828-B6DD-513C-119F08407FB8}"/>
              </a:ext>
            </a:extLst>
          </p:cNvPr>
          <p:cNvSpPr txBox="1"/>
          <p:nvPr/>
        </p:nvSpPr>
        <p:spPr>
          <a:xfrm>
            <a:off x="518746" y="5487522"/>
            <a:ext cx="6734906" cy="311624"/>
          </a:xfrm>
          <a:prstGeom prst="rect">
            <a:avLst/>
          </a:prstGeom>
        </p:spPr>
        <p:txBody>
          <a:bodyPr wrap="square" lIns="0" tIns="0" rIns="0" bIns="0" rtlCol="0" anchor="t">
            <a:spAutoFit/>
          </a:bodyPr>
          <a:lstStyle/>
          <a:p>
            <a:pPr>
              <a:lnSpc>
                <a:spcPts val="2584"/>
              </a:lnSpc>
            </a:pPr>
            <a:r>
              <a:rPr lang="en-US" sz="2000" dirty="0" err="1">
                <a:solidFill>
                  <a:srgbClr val="000000"/>
                </a:solidFill>
                <a:latin typeface="Nourd Bold"/>
              </a:rPr>
              <a:t>Votre</a:t>
            </a:r>
            <a:r>
              <a:rPr lang="en-US" sz="2000" dirty="0">
                <a:solidFill>
                  <a:srgbClr val="000000"/>
                </a:solidFill>
                <a:latin typeface="Nourd Bold"/>
              </a:rPr>
              <a:t> participation </a:t>
            </a:r>
            <a:r>
              <a:rPr lang="en-US" sz="2000" dirty="0" err="1">
                <a:solidFill>
                  <a:srgbClr val="000000"/>
                </a:solidFill>
                <a:latin typeface="Nourd Bold"/>
              </a:rPr>
              <a:t>implique</a:t>
            </a:r>
            <a:r>
              <a:rPr lang="en-US" sz="2000" dirty="0">
                <a:solidFill>
                  <a:srgbClr val="000000"/>
                </a:solidFill>
                <a:latin typeface="Nourd Bold"/>
              </a:rPr>
              <a:t> :</a:t>
            </a:r>
          </a:p>
        </p:txBody>
      </p:sp>
      <p:sp>
        <p:nvSpPr>
          <p:cNvPr id="7" name="TextBox 17">
            <a:extLst>
              <a:ext uri="{FF2B5EF4-FFF2-40B4-BE49-F238E27FC236}">
                <a16:creationId xmlns:a16="http://schemas.microsoft.com/office/drawing/2014/main" id="{5D6CB0D2-A77A-B01A-1B66-FEA3F3F1FD13}"/>
              </a:ext>
            </a:extLst>
          </p:cNvPr>
          <p:cNvSpPr txBox="1"/>
          <p:nvPr/>
        </p:nvSpPr>
        <p:spPr>
          <a:xfrm>
            <a:off x="518747" y="3973905"/>
            <a:ext cx="2160906" cy="846386"/>
          </a:xfrm>
          <a:prstGeom prst="rect">
            <a:avLst/>
          </a:prstGeom>
        </p:spPr>
        <p:txBody>
          <a:bodyPr lIns="0" tIns="0" rIns="0" bIns="0" rtlCol="0" anchor="t">
            <a:spAutoFit/>
          </a:bodyPr>
          <a:lstStyle/>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1</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2</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3</a:t>
            </a:r>
          </a:p>
        </p:txBody>
      </p:sp>
      <p:sp>
        <p:nvSpPr>
          <p:cNvPr id="8" name="TextBox 18">
            <a:extLst>
              <a:ext uri="{FF2B5EF4-FFF2-40B4-BE49-F238E27FC236}">
                <a16:creationId xmlns:a16="http://schemas.microsoft.com/office/drawing/2014/main" id="{B7D0C504-5773-7281-EDDD-3215B9989EC0}"/>
              </a:ext>
            </a:extLst>
          </p:cNvPr>
          <p:cNvSpPr txBox="1"/>
          <p:nvPr/>
        </p:nvSpPr>
        <p:spPr>
          <a:xfrm>
            <a:off x="518747" y="5875816"/>
            <a:ext cx="2160906" cy="846386"/>
          </a:xfrm>
          <a:prstGeom prst="rect">
            <a:avLst/>
          </a:prstGeom>
        </p:spPr>
        <p:txBody>
          <a:bodyPr lIns="0" tIns="0" rIns="0" bIns="0" rtlCol="0" anchor="t">
            <a:spAutoFit/>
          </a:bodyPr>
          <a:lstStyle/>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1</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2</a:t>
            </a:r>
          </a:p>
          <a:p>
            <a:pPr>
              <a:lnSpc>
                <a:spcPts val="2217"/>
              </a:lnSpc>
            </a:pPr>
            <a:r>
              <a:rPr lang="en-US" dirty="0" err="1">
                <a:solidFill>
                  <a:srgbClr val="000000"/>
                </a:solidFill>
                <a:latin typeface="Montserrat Medium" panose="00000600000000000000" pitchFamily="2" charset="0"/>
              </a:rPr>
              <a:t>Élément</a:t>
            </a:r>
            <a:r>
              <a:rPr lang="en-US" dirty="0">
                <a:solidFill>
                  <a:srgbClr val="000000"/>
                </a:solidFill>
                <a:latin typeface="Montserrat Medium" panose="00000600000000000000" pitchFamily="2" charset="0"/>
              </a:rPr>
              <a:t> 3</a:t>
            </a:r>
          </a:p>
        </p:txBody>
      </p:sp>
      <p:sp>
        <p:nvSpPr>
          <p:cNvPr id="9" name="TextBox 19">
            <a:extLst>
              <a:ext uri="{FF2B5EF4-FFF2-40B4-BE49-F238E27FC236}">
                <a16:creationId xmlns:a16="http://schemas.microsoft.com/office/drawing/2014/main" id="{A26C91B1-7391-83F5-F07A-73DDD9B5D33B}"/>
              </a:ext>
            </a:extLst>
          </p:cNvPr>
          <p:cNvSpPr txBox="1"/>
          <p:nvPr/>
        </p:nvSpPr>
        <p:spPr>
          <a:xfrm>
            <a:off x="1682315" y="9067800"/>
            <a:ext cx="4407771" cy="262251"/>
          </a:xfrm>
          <a:prstGeom prst="rect">
            <a:avLst/>
          </a:prstGeom>
        </p:spPr>
        <p:txBody>
          <a:bodyPr wrap="square" lIns="0" tIns="0" rIns="0" bIns="0" rtlCol="0" anchor="t">
            <a:spAutoFit/>
          </a:bodyPr>
          <a:lstStyle/>
          <a:p>
            <a:pPr algn="ctr">
              <a:lnSpc>
                <a:spcPts val="2199"/>
              </a:lnSpc>
            </a:pPr>
            <a:r>
              <a:rPr lang="en-US" sz="1400" dirty="0" err="1">
                <a:solidFill>
                  <a:srgbClr val="000000"/>
                </a:solidFill>
                <a:latin typeface="Montserrat Medium" panose="00000600000000000000" pitchFamily="2" charset="0"/>
              </a:rPr>
              <a:t>Chercheur</a:t>
            </a:r>
            <a:r>
              <a:rPr lang="en-US" sz="1400" dirty="0">
                <a:solidFill>
                  <a:srgbClr val="000000"/>
                </a:solidFill>
                <a:latin typeface="Montserrat Medium" panose="00000600000000000000" pitchFamily="2" charset="0"/>
              </a:rPr>
              <a:t> principal : nom</a:t>
            </a:r>
          </a:p>
        </p:txBody>
      </p:sp>
      <p:sp>
        <p:nvSpPr>
          <p:cNvPr id="10" name="TextBox 20">
            <a:extLst>
              <a:ext uri="{FF2B5EF4-FFF2-40B4-BE49-F238E27FC236}">
                <a16:creationId xmlns:a16="http://schemas.microsoft.com/office/drawing/2014/main" id="{E89BE691-E957-A86B-E4F7-D04D4DC0259E}"/>
              </a:ext>
            </a:extLst>
          </p:cNvPr>
          <p:cNvSpPr txBox="1"/>
          <p:nvPr/>
        </p:nvSpPr>
        <p:spPr>
          <a:xfrm>
            <a:off x="381000" y="9354547"/>
            <a:ext cx="7025053" cy="359073"/>
          </a:xfrm>
          <a:prstGeom prst="rect">
            <a:avLst/>
          </a:prstGeom>
        </p:spPr>
        <p:txBody>
          <a:bodyPr wrap="square" lIns="0" tIns="0" rIns="0" bIns="0" rtlCol="0" anchor="t">
            <a:spAutoFit/>
          </a:bodyPr>
          <a:lstStyle/>
          <a:p>
            <a:pPr algn="ctr">
              <a:lnSpc>
                <a:spcPts val="1428"/>
              </a:lnSpc>
            </a:pPr>
            <a:r>
              <a:rPr lang="fr-FR" sz="1200" dirty="0">
                <a:solidFill>
                  <a:srgbClr val="000000"/>
                </a:solidFill>
                <a:latin typeface="Montserrat Medium" panose="00000600000000000000" pitchFamily="2" charset="0"/>
              </a:rPr>
              <a:t>La présente étude a été examinée et approuvée par le comité d’éthique de la recherche de </a:t>
            </a:r>
            <a:r>
              <a:rPr lang="fr-FR" sz="1200" dirty="0">
                <a:latin typeface="Montserrat Medium" panose="00000600000000000000" pitchFamily="2" charset="0"/>
              </a:rPr>
              <a:t>Santé </a:t>
            </a:r>
            <a:r>
              <a:rPr lang="fr-FR" sz="1200" dirty="0">
                <a:solidFill>
                  <a:srgbClr val="000000"/>
                </a:solidFill>
                <a:latin typeface="Montserrat Medium" panose="00000600000000000000" pitchFamily="2" charset="0"/>
              </a:rPr>
              <a:t>Bruyère en tant qu’étude M16 - ** - ***. Date de la version (jj-mm-</a:t>
            </a:r>
            <a:r>
              <a:rPr lang="fr-FR" sz="1200" dirty="0" err="1">
                <a:solidFill>
                  <a:srgbClr val="000000"/>
                </a:solidFill>
                <a:latin typeface="Montserrat Medium" panose="00000600000000000000" pitchFamily="2" charset="0"/>
              </a:rPr>
              <a:t>aaaa</a:t>
            </a:r>
            <a:r>
              <a:rPr lang="fr-FR" sz="1200" dirty="0">
                <a:solidFill>
                  <a:srgbClr val="000000"/>
                </a:solidFill>
                <a:latin typeface="Montserrat Medium" panose="00000600000000000000" pitchFamily="2" charset="0"/>
              </a:rPr>
              <a:t>).</a:t>
            </a:r>
          </a:p>
        </p:txBody>
      </p:sp>
      <p:sp>
        <p:nvSpPr>
          <p:cNvPr id="11" name="TextBox 21">
            <a:extLst>
              <a:ext uri="{FF2B5EF4-FFF2-40B4-BE49-F238E27FC236}">
                <a16:creationId xmlns:a16="http://schemas.microsoft.com/office/drawing/2014/main" id="{CC5A056F-3FD7-34DB-E9D8-1FB66DF77C5E}"/>
              </a:ext>
            </a:extLst>
          </p:cNvPr>
          <p:cNvSpPr txBox="1"/>
          <p:nvPr/>
        </p:nvSpPr>
        <p:spPr>
          <a:xfrm>
            <a:off x="518747" y="1809635"/>
            <a:ext cx="6734907" cy="1390765"/>
          </a:xfrm>
          <a:prstGeom prst="rect">
            <a:avLst/>
          </a:prstGeom>
        </p:spPr>
        <p:txBody>
          <a:bodyPr wrap="square" lIns="0" tIns="0" rIns="0" bIns="0" rtlCol="0" anchor="t">
            <a:spAutoFit/>
          </a:bodyPr>
          <a:lstStyle/>
          <a:p>
            <a:pPr>
              <a:lnSpc>
                <a:spcPts val="2217"/>
              </a:lnSpc>
            </a:pPr>
            <a:r>
              <a:rPr lang="en-US" sz="1600" dirty="0">
                <a:solidFill>
                  <a:srgbClr val="000000"/>
                </a:solidFill>
                <a:latin typeface="Montserrat Medium" panose="00000600000000000000" pitchFamily="2" charset="0"/>
              </a:rPr>
              <a:t>Brief summary of your study in 3 sentences or less.</a:t>
            </a:r>
          </a:p>
          <a:p>
            <a:pPr>
              <a:lnSpc>
                <a:spcPts val="2217"/>
              </a:lnSpc>
            </a:pPr>
            <a:r>
              <a:rPr lang="en-US" sz="1600" dirty="0">
                <a:solidFill>
                  <a:srgbClr val="000000"/>
                </a:solidFill>
                <a:latin typeface="Montserrat Medium" panose="00000600000000000000" pitchFamily="2" charset="0"/>
              </a:rPr>
              <a:t>Lorem ipsum dolor sit </a:t>
            </a:r>
            <a:r>
              <a:rPr lang="en-US" sz="1600" dirty="0" err="1">
                <a:solidFill>
                  <a:srgbClr val="000000"/>
                </a:solidFill>
                <a:latin typeface="Montserrat Medium" panose="00000600000000000000" pitchFamily="2" charset="0"/>
              </a:rPr>
              <a:t>amet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consectetur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adipiscing</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elit</a:t>
            </a:r>
            <a:r>
              <a:rPr lang="en-US" sz="1600" dirty="0">
                <a:solidFill>
                  <a:srgbClr val="000000"/>
                </a:solidFill>
                <a:latin typeface="Montserrat Medium" panose="00000600000000000000" pitchFamily="2" charset="0"/>
              </a:rPr>
              <a:t>, sed do </a:t>
            </a:r>
            <a:r>
              <a:rPr lang="en-US" sz="1600" dirty="0" err="1">
                <a:solidFill>
                  <a:srgbClr val="000000"/>
                </a:solidFill>
                <a:latin typeface="Montserrat Medium" panose="00000600000000000000" pitchFamily="2" charset="0"/>
              </a:rPr>
              <a:t>eiusmod</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tempor</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incididunt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labore et dolore magna </a:t>
            </a:r>
            <a:r>
              <a:rPr lang="en-US" sz="1600" dirty="0" err="1">
                <a:solidFill>
                  <a:srgbClr val="000000"/>
                </a:solidFill>
                <a:latin typeface="Montserrat Medium" panose="00000600000000000000" pitchFamily="2" charset="0"/>
              </a:rPr>
              <a:t>aliqua</a:t>
            </a:r>
            <a:r>
              <a:rPr lang="en-US" sz="1600" dirty="0">
                <a:solidFill>
                  <a:srgbClr val="000000"/>
                </a:solidFill>
                <a:latin typeface="Montserrat Medium" panose="00000600000000000000" pitchFamily="2" charset="0"/>
              </a:rPr>
              <a:t>. Ut </a:t>
            </a:r>
            <a:r>
              <a:rPr lang="en-US" sz="1600" dirty="0" err="1">
                <a:solidFill>
                  <a:srgbClr val="000000"/>
                </a:solidFill>
                <a:latin typeface="Montserrat Medium" panose="00000600000000000000" pitchFamily="2" charset="0"/>
              </a:rPr>
              <a:t>enim</a:t>
            </a:r>
            <a:r>
              <a:rPr lang="en-US" sz="1600" dirty="0">
                <a:solidFill>
                  <a:srgbClr val="000000"/>
                </a:solidFill>
                <a:latin typeface="Montserrat Medium" panose="00000600000000000000" pitchFamily="2" charset="0"/>
              </a:rPr>
              <a:t> ad minim </a:t>
            </a:r>
            <a:r>
              <a:rPr lang="en-US" sz="1600" dirty="0" err="1">
                <a:solidFill>
                  <a:srgbClr val="000000"/>
                </a:solidFill>
                <a:latin typeface="Montserrat Medium" panose="00000600000000000000" pitchFamily="2" charset="0"/>
              </a:rPr>
              <a:t>veniam</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quis</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nostrud</a:t>
            </a:r>
            <a:r>
              <a:rPr lang="en-US" sz="1600" dirty="0">
                <a:solidFill>
                  <a:srgbClr val="000000"/>
                </a:solidFill>
                <a:latin typeface="Montserrat Medium" panose="00000600000000000000" pitchFamily="2" charset="0"/>
              </a:rPr>
              <a:t> exercitation </a:t>
            </a:r>
            <a:r>
              <a:rPr lang="en-US" sz="1600" dirty="0" err="1">
                <a:solidFill>
                  <a:srgbClr val="000000"/>
                </a:solidFill>
                <a:latin typeface="Montserrat Medium" panose="00000600000000000000" pitchFamily="2" charset="0"/>
              </a:rPr>
              <a:t>ullamco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laboris</a:t>
            </a:r>
            <a:r>
              <a:rPr lang="en-US" sz="1600" dirty="0">
                <a:solidFill>
                  <a:srgbClr val="000000"/>
                </a:solidFill>
                <a:latin typeface="Montserrat Medium" panose="00000600000000000000" pitchFamily="2" charset="0"/>
              </a:rPr>
              <a:t> nisi </a:t>
            </a:r>
            <a:r>
              <a:rPr lang="en-US" sz="1600" dirty="0" err="1">
                <a:solidFill>
                  <a:srgbClr val="000000"/>
                </a:solidFill>
                <a:latin typeface="Montserrat Medium" panose="00000600000000000000" pitchFamily="2" charset="0"/>
              </a:rPr>
              <a:t>ut</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aliquip</a:t>
            </a:r>
            <a:r>
              <a:rPr lang="en-US" sz="1600" dirty="0">
                <a:solidFill>
                  <a:srgbClr val="000000"/>
                </a:solidFill>
                <a:latin typeface="Montserrat Medium" panose="00000600000000000000" pitchFamily="2" charset="0"/>
              </a:rPr>
              <a:t> ex </a:t>
            </a:r>
            <a:r>
              <a:rPr lang="en-US" sz="1600" dirty="0" err="1">
                <a:solidFill>
                  <a:srgbClr val="000000"/>
                </a:solidFill>
                <a:latin typeface="Montserrat Medium" panose="00000600000000000000" pitchFamily="2" charset="0"/>
              </a:rPr>
              <a:t>ea</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commodo</a:t>
            </a:r>
            <a:r>
              <a:rPr lang="en-US" sz="1600" dirty="0">
                <a:solidFill>
                  <a:srgbClr val="000000"/>
                </a:solidFill>
                <a:latin typeface="Montserrat Medium" panose="00000600000000000000" pitchFamily="2" charset="0"/>
              </a:rPr>
              <a:t> </a:t>
            </a:r>
            <a:r>
              <a:rPr lang="en-US" sz="1600" dirty="0" err="1">
                <a:solidFill>
                  <a:srgbClr val="000000"/>
                </a:solidFill>
                <a:latin typeface="Montserrat Medium" panose="00000600000000000000" pitchFamily="2" charset="0"/>
              </a:rPr>
              <a:t>consequat</a:t>
            </a:r>
            <a:r>
              <a:rPr lang="en-US" sz="1600" dirty="0">
                <a:solidFill>
                  <a:srgbClr val="000000"/>
                </a:solidFill>
                <a:latin typeface="Montserrat Medium" panose="00000600000000000000" pitchFamily="2" charset="0"/>
              </a:rPr>
              <a:t>. </a:t>
            </a:r>
          </a:p>
        </p:txBody>
      </p:sp>
      <p:sp>
        <p:nvSpPr>
          <p:cNvPr id="2" name="TextBox 19">
            <a:extLst>
              <a:ext uri="{FF2B5EF4-FFF2-40B4-BE49-F238E27FC236}">
                <a16:creationId xmlns:a16="http://schemas.microsoft.com/office/drawing/2014/main" id="{6667D791-92F6-415F-591A-EA4557AE8E60}"/>
              </a:ext>
            </a:extLst>
          </p:cNvPr>
          <p:cNvSpPr txBox="1"/>
          <p:nvPr/>
        </p:nvSpPr>
        <p:spPr>
          <a:xfrm>
            <a:off x="518747" y="7155130"/>
            <a:ext cx="6734904" cy="282129"/>
          </a:xfrm>
          <a:prstGeom prst="rect">
            <a:avLst/>
          </a:prstGeom>
        </p:spPr>
        <p:txBody>
          <a:bodyPr wrap="square" lIns="0" tIns="0" rIns="0" bIns="0" rtlCol="0" anchor="t">
            <a:spAutoFit/>
          </a:bodyPr>
          <a:lstStyle/>
          <a:p>
            <a:pPr>
              <a:lnSpc>
                <a:spcPts val="2199"/>
              </a:lnSpc>
            </a:pPr>
            <a:r>
              <a:rPr lang="fr-FR" sz="2000" b="1" dirty="0">
                <a:solidFill>
                  <a:srgbClr val="000000"/>
                </a:solidFill>
                <a:latin typeface="Montserrat Medium" panose="00000600000000000000" pitchFamily="2" charset="0"/>
              </a:rPr>
              <a:t>Coordonnées :</a:t>
            </a:r>
          </a:p>
        </p:txBody>
      </p:sp>
      <p:sp>
        <p:nvSpPr>
          <p:cNvPr id="13" name="TextBox 19">
            <a:extLst>
              <a:ext uri="{FF2B5EF4-FFF2-40B4-BE49-F238E27FC236}">
                <a16:creationId xmlns:a16="http://schemas.microsoft.com/office/drawing/2014/main" id="{34B6CD1F-4C90-6A65-A259-12A0DF100849}"/>
              </a:ext>
            </a:extLst>
          </p:cNvPr>
          <p:cNvSpPr txBox="1"/>
          <p:nvPr/>
        </p:nvSpPr>
        <p:spPr>
          <a:xfrm>
            <a:off x="518746" y="7475748"/>
            <a:ext cx="6734907" cy="564257"/>
          </a:xfrm>
          <a:prstGeom prst="rect">
            <a:avLst/>
          </a:prstGeom>
        </p:spPr>
        <p:txBody>
          <a:bodyPr wrap="square" lIns="0" tIns="0" rIns="0" bIns="0" rtlCol="0" anchor="t">
            <a:spAutoFit/>
          </a:bodyPr>
          <a:lstStyle/>
          <a:p>
            <a:pPr>
              <a:lnSpc>
                <a:spcPts val="2199"/>
              </a:lnSpc>
            </a:pPr>
            <a:r>
              <a:rPr lang="fr-FR" dirty="0">
                <a:solidFill>
                  <a:srgbClr val="000000"/>
                </a:solidFill>
                <a:latin typeface="Montserrat Medium" panose="00000600000000000000" pitchFamily="2" charset="0"/>
              </a:rPr>
              <a:t>Nom</a:t>
            </a:r>
          </a:p>
          <a:p>
            <a:pPr>
              <a:lnSpc>
                <a:spcPts val="2199"/>
              </a:lnSpc>
            </a:pPr>
            <a:r>
              <a:rPr lang="fr-FR" dirty="0">
                <a:solidFill>
                  <a:srgbClr val="000000"/>
                </a:solidFill>
                <a:latin typeface="Montserrat Medium" panose="00000600000000000000" pitchFamily="2" charset="0"/>
              </a:rPr>
              <a:t>Numéro de téléphone, courriel</a:t>
            </a:r>
          </a:p>
        </p:txBody>
      </p:sp>
    </p:spTree>
    <p:extLst>
      <p:ext uri="{BB962C8B-B14F-4D97-AF65-F5344CB8AC3E}">
        <p14:creationId xmlns:p14="http://schemas.microsoft.com/office/powerpoint/2010/main" val="2380292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8F40AE235DE449BAB6044D6A00C4CC" ma:contentTypeVersion="15" ma:contentTypeDescription="Create a new document." ma:contentTypeScope="" ma:versionID="761e2f857db2fa9161c1499c0626c4f6">
  <xsd:schema xmlns:xsd="http://www.w3.org/2001/XMLSchema" xmlns:xs="http://www.w3.org/2001/XMLSchema" xmlns:p="http://schemas.microsoft.com/office/2006/metadata/properties" xmlns:ns2="c2cc5f9b-8b42-4b47-9caf-f0026236c244" xmlns:ns3="945231b0-49eb-4e10-b785-748c7d72b9ae" targetNamespace="http://schemas.microsoft.com/office/2006/metadata/properties" ma:root="true" ma:fieldsID="e75b74ab70c8a72119d223b5751ecd17" ns2:_="" ns3:_="">
    <xsd:import namespace="c2cc5f9b-8b42-4b47-9caf-f0026236c244"/>
    <xsd:import namespace="945231b0-49eb-4e10-b785-748c7d72b9a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DateTaken" minOccurs="0"/>
                <xsd:element ref="ns2:MediaLengthInSecond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cc5f9b-8b42-4b47-9caf-f0026236c2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7a89405-48db-44f4-903f-b3f7d94d25be"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45231b0-49eb-4e10-b785-748c7d72b9a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00a2b1d-2329-4cb0-ad3a-9f4ce22875f1}" ma:internalName="TaxCatchAll" ma:showField="CatchAllData" ma:web="945231b0-49eb-4e10-b785-748c7d72b9ae">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45231b0-49eb-4e10-b785-748c7d72b9ae" xsi:nil="true"/>
    <lcf76f155ced4ddcb4097134ff3c332f xmlns="c2cc5f9b-8b42-4b47-9caf-f0026236c24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7007593-7F5C-4D3D-BA67-3A7F5E61F9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cc5f9b-8b42-4b47-9caf-f0026236c244"/>
    <ds:schemaRef ds:uri="945231b0-49eb-4e10-b785-748c7d72b9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D88C93-2E32-4CEC-AD61-2F85BFD7532F}">
  <ds:schemaRefs>
    <ds:schemaRef ds:uri="http://schemas.microsoft.com/sharepoint/v3/contenttype/forms"/>
  </ds:schemaRefs>
</ds:datastoreItem>
</file>

<file path=customXml/itemProps3.xml><?xml version="1.0" encoding="utf-8"?>
<ds:datastoreItem xmlns:ds="http://schemas.openxmlformats.org/officeDocument/2006/customXml" ds:itemID="{1808E08D-8145-4351-AF1A-B06AD0319BC5}">
  <ds:schemaRefs>
    <ds:schemaRef ds:uri="http://schemas.microsoft.com/office/2006/metadata/properties"/>
    <ds:schemaRef ds:uri="http://schemas.microsoft.com/office/infopath/2007/PartnerControls"/>
    <ds:schemaRef ds:uri="945231b0-49eb-4e10-b785-748c7d72b9ae"/>
    <ds:schemaRef ds:uri="c2cc5f9b-8b42-4b47-9caf-f0026236c244"/>
  </ds:schemaRefs>
</ds:datastoreItem>
</file>

<file path=docProps/app.xml><?xml version="1.0" encoding="utf-8"?>
<Properties xmlns="http://schemas.openxmlformats.org/officeDocument/2006/extended-properties" xmlns:vt="http://schemas.openxmlformats.org/officeDocument/2006/docPropsVTypes">
  <TotalTime>4484</TotalTime>
  <Words>1401</Words>
  <Application>Microsoft Office PowerPoint</Application>
  <PresentationFormat>Custom</PresentationFormat>
  <Paragraphs>130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Montserrat Medium</vt:lpstr>
      <vt:lpstr>Montserrat Black</vt:lpstr>
      <vt:lpstr>Arial</vt:lpstr>
      <vt:lpstr>Nourd Bold</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Poster Templates</dc:title>
  <cp:lastModifiedBy>Kaitlyn Thomson</cp:lastModifiedBy>
  <cp:revision>1</cp:revision>
  <dcterms:created xsi:type="dcterms:W3CDTF">2006-08-16T00:00:00Z</dcterms:created>
  <dcterms:modified xsi:type="dcterms:W3CDTF">2025-09-05T18:15:46Z</dcterms:modified>
  <dc:identifier>DAFn9U3QW6w</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0x010100318F40AE235DE449BAB6044D6A00C4CC</vt:lpwstr>
  </property>
  <property fmtid="{D5CDD505-2E9C-101B-9397-08002B2CF9AE}" pid="3" name="MediaServiceImageTags">
    <vt:lpwstr/>
  </property>
</Properties>
</file>